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0.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70" r:id="rId2"/>
    <p:sldMasterId id="2147483797" r:id="rId3"/>
    <p:sldMasterId id="2147483813" r:id="rId4"/>
    <p:sldMasterId id="2147483816" r:id="rId5"/>
    <p:sldMasterId id="2147483829" r:id="rId6"/>
    <p:sldMasterId id="2147483845" r:id="rId7"/>
    <p:sldMasterId id="2147483893" r:id="rId8"/>
    <p:sldMasterId id="2147483907" r:id="rId9"/>
    <p:sldMasterId id="2147483919" r:id="rId10"/>
    <p:sldMasterId id="2147483928" r:id="rId11"/>
    <p:sldMasterId id="2147483947" r:id="rId12"/>
  </p:sldMasterIdLst>
  <p:notesMasterIdLst>
    <p:notesMasterId r:id="rId64"/>
  </p:notesMasterIdLst>
  <p:handoutMasterIdLst>
    <p:handoutMasterId r:id="rId65"/>
  </p:handoutMasterIdLst>
  <p:sldIdLst>
    <p:sldId id="726" r:id="rId13"/>
    <p:sldId id="783" r:id="rId14"/>
    <p:sldId id="728" r:id="rId15"/>
    <p:sldId id="729" r:id="rId16"/>
    <p:sldId id="731" r:id="rId17"/>
    <p:sldId id="721" r:id="rId18"/>
    <p:sldId id="723" r:id="rId19"/>
    <p:sldId id="724" r:id="rId20"/>
    <p:sldId id="735" r:id="rId21"/>
    <p:sldId id="736" r:id="rId22"/>
    <p:sldId id="739" r:id="rId23"/>
    <p:sldId id="740" r:id="rId24"/>
    <p:sldId id="738" r:id="rId25"/>
    <p:sldId id="734" r:id="rId26"/>
    <p:sldId id="732" r:id="rId27"/>
    <p:sldId id="741" r:id="rId28"/>
    <p:sldId id="742" r:id="rId29"/>
    <p:sldId id="718" r:id="rId30"/>
    <p:sldId id="743" r:id="rId31"/>
    <p:sldId id="758" r:id="rId32"/>
    <p:sldId id="744" r:id="rId33"/>
    <p:sldId id="745" r:id="rId34"/>
    <p:sldId id="747" r:id="rId35"/>
    <p:sldId id="752" r:id="rId36"/>
    <p:sldId id="762" r:id="rId37"/>
    <p:sldId id="753" r:id="rId38"/>
    <p:sldId id="756" r:id="rId39"/>
    <p:sldId id="759" r:id="rId40"/>
    <p:sldId id="760" r:id="rId41"/>
    <p:sldId id="763" r:id="rId42"/>
    <p:sldId id="764" r:id="rId43"/>
    <p:sldId id="765" r:id="rId44"/>
    <p:sldId id="766" r:id="rId45"/>
    <p:sldId id="767" r:id="rId46"/>
    <p:sldId id="768" r:id="rId47"/>
    <p:sldId id="769" r:id="rId48"/>
    <p:sldId id="771" r:id="rId49"/>
    <p:sldId id="770" r:id="rId50"/>
    <p:sldId id="772" r:id="rId51"/>
    <p:sldId id="774" r:id="rId52"/>
    <p:sldId id="773" r:id="rId53"/>
    <p:sldId id="775" r:id="rId54"/>
    <p:sldId id="776" r:id="rId55"/>
    <p:sldId id="777" r:id="rId56"/>
    <p:sldId id="780" r:id="rId57"/>
    <p:sldId id="781" r:id="rId58"/>
    <p:sldId id="778" r:id="rId59"/>
    <p:sldId id="779" r:id="rId60"/>
    <p:sldId id="782" r:id="rId61"/>
    <p:sldId id="746" r:id="rId62"/>
    <p:sldId id="657" r:id="rId63"/>
  </p:sldIdLst>
  <p:sldSz cx="9144000" cy="6858000" type="screen4x3"/>
  <p:notesSz cx="6858000" cy="92964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777">
          <p15:clr>
            <a:srgbClr val="A4A3A4"/>
          </p15:clr>
        </p15:guide>
        <p15:guide id="10" orient="horz" pos="3545">
          <p15:clr>
            <a:srgbClr val="A4A3A4"/>
          </p15:clr>
        </p15:guide>
        <p15:guide id="11" orient="horz" pos="663">
          <p15:clr>
            <a:srgbClr val="A4A3A4"/>
          </p15:clr>
        </p15:guide>
        <p15:guide id="12" orient="horz" pos="4085">
          <p15:clr>
            <a:srgbClr val="A4A3A4"/>
          </p15:clr>
        </p15:guide>
        <p15:guide id="13" orient="horz" pos="1127">
          <p15:clr>
            <a:srgbClr val="A4A3A4"/>
          </p15:clr>
        </p15:guide>
        <p15:guide id="14" orient="horz" pos="1989">
          <p15:clr>
            <a:srgbClr val="A4A3A4"/>
          </p15:clr>
        </p15:guide>
        <p15:guide id="15" orient="horz" pos="2135">
          <p15:clr>
            <a:srgbClr val="A4A3A4"/>
          </p15:clr>
        </p15:guide>
        <p15:guide id="16" orient="horz" pos="3905">
          <p15:clr>
            <a:srgbClr val="A4A3A4"/>
          </p15:clr>
        </p15:guide>
        <p15:guide id="17" orient="horz" pos="4319">
          <p15:clr>
            <a:srgbClr val="A4A3A4"/>
          </p15:clr>
        </p15:guide>
        <p15:guide id="18" orient="horz" pos="4199">
          <p15:clr>
            <a:srgbClr val="A4A3A4"/>
          </p15:clr>
        </p15:guide>
        <p15:guide id="19" orient="horz" pos="1383">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384">
          <p15:clr>
            <a:srgbClr val="A4A3A4"/>
          </p15:clr>
        </p15:guide>
        <p15:guide id="28" pos="3708">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rek Upton" initials="DU" lastIdx="2" clrIdx="0"/>
  <p:cmAuthor id="1" name="Whisler, Elena" initials="WE" lastIdx="13" clrIdx="1">
    <p:extLst>
      <p:ext uri="{19B8F6BF-5375-455C-9EA6-DF929625EA0E}">
        <p15:presenceInfo xmlns:p15="http://schemas.microsoft.com/office/powerpoint/2012/main" userId="Whisler, Ele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C7"/>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010" autoAdjust="0"/>
    <p:restoredTop sz="87477" autoAdjust="0"/>
  </p:normalViewPr>
  <p:slideViewPr>
    <p:cSldViewPr snapToGrid="0" snapToObjects="1" showGuides="1">
      <p:cViewPr varScale="1">
        <p:scale>
          <a:sx n="63" d="100"/>
          <a:sy n="63" d="100"/>
        </p:scale>
        <p:origin x="930" y="78"/>
      </p:cViewPr>
      <p:guideLst>
        <p:guide orient="horz" pos="2889"/>
        <p:guide orient="horz" pos="696"/>
        <p:guide orient="horz" pos="926"/>
        <p:guide orient="horz" pos="2657"/>
        <p:guide orient="horz" pos="232"/>
        <p:guide orient="horz" pos="487"/>
        <p:guide pos="241"/>
        <p:guide orient="horz"/>
        <p:guide orient="horz" pos="1777"/>
        <p:guide orient="horz" pos="3545"/>
        <p:guide orient="horz" pos="663"/>
        <p:guide orient="horz" pos="4085"/>
        <p:guide orient="horz" pos="1127"/>
        <p:guide orient="horz" pos="1989"/>
        <p:guide orient="horz" pos="2135"/>
        <p:guide orient="horz" pos="3905"/>
        <p:guide orient="horz" pos="4319"/>
        <p:guide orient="horz" pos="4199"/>
        <p:guide orient="horz" pos="1383"/>
        <p:guide pos="5759"/>
        <p:guide/>
        <p:guide pos="2880"/>
        <p:guide pos="3312"/>
        <p:guide pos="246"/>
        <p:guide pos="5513"/>
        <p:guide pos="4182"/>
        <p:guide pos="384"/>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65" d="100"/>
        <a:sy n="165" d="100"/>
      </p:scale>
      <p:origin x="0" y="0"/>
    </p:cViewPr>
  </p:sorterViewPr>
  <p:notesViewPr>
    <p:cSldViewPr snapToGrid="0" snapToObjects="1" showGuides="1">
      <p:cViewPr varScale="1">
        <p:scale>
          <a:sx n="54" d="100"/>
          <a:sy n="54" d="100"/>
        </p:scale>
        <p:origin x="2898" y="90"/>
      </p:cViewPr>
      <p:guideLst>
        <p:guide orient="horz" pos="2928"/>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24993E57-F06E-2343-8505-8306C931B374}" type="datetimeFigureOut">
              <a:rPr lang="en-US" smtClean="0"/>
              <a:pPr/>
              <a:t>8/20/2019</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Ylätunnisteen paikkamerkki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fi-FI"/>
          </a:p>
        </p:txBody>
      </p:sp>
      <p:sp>
        <p:nvSpPr>
          <p:cNvPr id="3" name="Päivämäärän paikkamerkki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0AE71FE8-551B-41D8-8E66-7D01683EE4D2}" type="datetimeFigureOut">
              <a:rPr lang="fi-FI" smtClean="0"/>
              <a:pPr/>
              <a:t>20.8.2019</a:t>
            </a:fld>
            <a:endParaRPr lang="fi-FI"/>
          </a:p>
        </p:txBody>
      </p:sp>
      <p:sp>
        <p:nvSpPr>
          <p:cNvPr id="4" name="Dian kuvan paikkamerkki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fi-FI"/>
          </a:p>
        </p:txBody>
      </p:sp>
      <p:sp>
        <p:nvSpPr>
          <p:cNvPr id="5" name="Huomautusten paikkamerkki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Alatunnisteen paikkamerkki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fi-FI"/>
          </a:p>
        </p:txBody>
      </p:sp>
      <p:sp>
        <p:nvSpPr>
          <p:cNvPr id="7" name="Dian numeron paikkamerkki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2565BE45-5FCE-418C-8A7C-9AF791EA8C88}" type="slidenum">
              <a:rPr lang="fi-FI" smtClean="0"/>
              <a:pPr/>
              <a:t>‹#›</a:t>
            </a:fld>
            <a:endParaRPr lang="fi-FI"/>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artinfowler.com/bliki/CircuitBreaker.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anose="020B0604020202020204" pitchFamily="34" charset="0"/>
                <a:ea typeface="+mn-ea"/>
                <a:cs typeface="Arial" panose="020B0604020202020204" pitchFamily="34" charset="0"/>
              </a:rPr>
              <a:t>Simple to develop</a:t>
            </a:r>
            <a:r>
              <a:rPr lang="en-US" sz="1200" b="0" i="0" kern="1200" dirty="0">
                <a:solidFill>
                  <a:schemeClr val="tx1"/>
                </a:solidFill>
                <a:effectLst/>
                <a:latin typeface="Arial" panose="020B0604020202020204" pitchFamily="34" charset="0"/>
                <a:ea typeface="+mn-ea"/>
                <a:cs typeface="Arial" panose="020B0604020202020204" pitchFamily="34" charset="0"/>
              </a:rPr>
              <a:t>: Monolithic applications are very simple to develop because current development tools and IDEs support the development of monolithic applications</a:t>
            </a:r>
          </a:p>
          <a:p>
            <a:r>
              <a:rPr lang="en-US" sz="1200" b="1" i="0" kern="1200" dirty="0">
                <a:solidFill>
                  <a:schemeClr val="tx1"/>
                </a:solidFill>
                <a:effectLst/>
                <a:latin typeface="Arial" panose="020B0604020202020204" pitchFamily="34" charset="0"/>
                <a:ea typeface="+mn-ea"/>
                <a:cs typeface="Arial" panose="020B0604020202020204" pitchFamily="34" charset="0"/>
              </a:rPr>
              <a:t>Simple to test</a:t>
            </a:r>
            <a:r>
              <a:rPr lang="en-US" sz="1200" b="0" i="0" kern="1200" dirty="0">
                <a:solidFill>
                  <a:schemeClr val="tx1"/>
                </a:solidFill>
                <a:effectLst/>
                <a:latin typeface="Arial" panose="020B0604020202020204" pitchFamily="34" charset="0"/>
                <a:ea typeface="+mn-ea"/>
                <a:cs typeface="Arial" panose="020B0604020202020204" pitchFamily="34" charset="0"/>
              </a:rPr>
              <a:t>: As we have already discussed, monolithic applications have all of their modules in a single artifact, so you can easily carry out end-to-end testing by simply running the application either manually or with Selenium</a:t>
            </a:r>
          </a:p>
          <a:p>
            <a:r>
              <a:rPr lang="en-US" sz="1200" b="1" i="0" kern="1200" dirty="0">
                <a:solidFill>
                  <a:schemeClr val="tx1"/>
                </a:solidFill>
                <a:effectLst/>
                <a:latin typeface="Arial" panose="020B0604020202020204" pitchFamily="34" charset="0"/>
                <a:ea typeface="+mn-ea"/>
                <a:cs typeface="Arial" panose="020B0604020202020204" pitchFamily="34" charset="0"/>
              </a:rPr>
              <a:t>Simple to deploy</a:t>
            </a:r>
            <a:r>
              <a:rPr lang="en-US" sz="1200" b="0" i="0" kern="1200" dirty="0">
                <a:solidFill>
                  <a:schemeClr val="tx1"/>
                </a:solidFill>
                <a:effectLst/>
                <a:latin typeface="Arial" panose="020B0604020202020204" pitchFamily="34" charset="0"/>
                <a:ea typeface="+mn-ea"/>
                <a:cs typeface="Arial" panose="020B0604020202020204" pitchFamily="34" charset="0"/>
              </a:rPr>
              <a:t>: A monolithic application is a single artifact, so you can easily deploy it to the server as a WAR file</a:t>
            </a:r>
          </a:p>
          <a:p>
            <a:r>
              <a:rPr lang="en-US" sz="1200" b="1" i="0" kern="1200" dirty="0">
                <a:solidFill>
                  <a:schemeClr val="tx1"/>
                </a:solidFill>
                <a:effectLst/>
                <a:latin typeface="Arial" panose="020B0604020202020204" pitchFamily="34" charset="0"/>
                <a:ea typeface="+mn-ea"/>
                <a:cs typeface="Arial" panose="020B0604020202020204" pitchFamily="34" charset="0"/>
              </a:rPr>
              <a:t>Simple to scale</a:t>
            </a:r>
            <a:r>
              <a:rPr lang="en-US" sz="1200" b="0" i="0" kern="1200" dirty="0">
                <a:solidFill>
                  <a:schemeClr val="tx1"/>
                </a:solidFill>
                <a:effectLst/>
                <a:latin typeface="Arial" panose="020B0604020202020204" pitchFamily="34" charset="0"/>
                <a:ea typeface="+mn-ea"/>
                <a:cs typeface="Arial" panose="020B0604020202020204" pitchFamily="34" charset="0"/>
              </a:rPr>
              <a:t>: You can easily achieve scaling by copying the single artifact of the application to multiple running machines and setting up a load balancer behind the monolithic application</a:t>
            </a:r>
          </a:p>
          <a:p>
            <a:endParaRPr lang="en-US" dirty="0"/>
          </a:p>
        </p:txBody>
      </p:sp>
      <p:sp>
        <p:nvSpPr>
          <p:cNvPr id="4" name="Slide Number Placeholder 3"/>
          <p:cNvSpPr>
            <a:spLocks noGrp="1"/>
          </p:cNvSpPr>
          <p:nvPr>
            <p:ph type="sldNum" sz="quarter" idx="5"/>
          </p:nvPr>
        </p:nvSpPr>
        <p:spPr/>
        <p:txBody>
          <a:bodyPr/>
          <a:lstStyle/>
          <a:p>
            <a:fld id="{2565BE45-5FCE-418C-8A7C-9AF791EA8C88}" type="slidenum">
              <a:rPr lang="fi-FI" smtClean="0"/>
              <a:pPr/>
              <a:t>6</a:t>
            </a:fld>
            <a:endParaRPr lang="fi-FI"/>
          </a:p>
        </p:txBody>
      </p:sp>
    </p:spTree>
    <p:extLst>
      <p:ext uri="{BB962C8B-B14F-4D97-AF65-F5344CB8AC3E}">
        <p14:creationId xmlns:p14="http://schemas.microsoft.com/office/powerpoint/2010/main" val="1772450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Development.. No clarity on responsibility ; shared model classes ; one service memory leakage can cause whole system down</a:t>
            </a:r>
          </a:p>
          <a:p>
            <a:r>
              <a:rPr lang="en-US" dirty="0"/>
              <a:t>Test : everything every time</a:t>
            </a:r>
          </a:p>
          <a:p>
            <a:r>
              <a:rPr lang="en-US" dirty="0"/>
              <a:t>Deployment : deployment everything every time even for minor change in particular area, deployment time keep on increasing</a:t>
            </a:r>
          </a:p>
          <a:p>
            <a:r>
              <a:rPr lang="en-US" dirty="0"/>
              <a:t>Scalability: costly affair</a:t>
            </a:r>
          </a:p>
          <a:p>
            <a:r>
              <a:rPr lang="en-US" dirty="0"/>
              <a:t>Introduction to new technology ---  really difficult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565BE45-5FCE-418C-8A7C-9AF791EA8C88}" type="slidenum">
              <a:rPr lang="fi-FI" smtClean="0"/>
              <a:pPr/>
              <a:t>7</a:t>
            </a:fld>
            <a:endParaRPr lang="fi-FI"/>
          </a:p>
        </p:txBody>
      </p:sp>
    </p:spTree>
    <p:extLst>
      <p:ext uri="{BB962C8B-B14F-4D97-AF65-F5344CB8AC3E}">
        <p14:creationId xmlns:p14="http://schemas.microsoft.com/office/powerpoint/2010/main" val="277882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Network timeouts – Never block indefinitely and always use timeouts when waiting for a response. Using timeouts ensures that resources are never tied up indefinitely.</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Limiting the number of outstanding requests – Impose an upper bound on the number of outstanding requests that a client can have with a particular service. If the limit has been reached, it is probably pointless to make additional requests, and those attempts need to fail immediately.</a:t>
            </a:r>
          </a:p>
          <a:p>
            <a:endPar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endParaRPr>
          </a:p>
          <a:p>
            <a:r>
              <a:rPr lang="en-US" sz="1200" b="0" i="0" u="none" strike="noStrike" kern="1200" dirty="0">
                <a:solidFill>
                  <a:schemeClr val="tx1"/>
                </a:solidFill>
                <a:effectLst/>
                <a:latin typeface="Arial" panose="020B0604020202020204" pitchFamily="34" charset="0"/>
                <a:ea typeface="+mn-ea"/>
                <a:cs typeface="Arial" panose="020B0604020202020204" pitchFamily="34" charset="0"/>
                <a:hlinkClick r:id="rId3"/>
              </a:rPr>
              <a:t>Circuit breaker pattern</a:t>
            </a:r>
            <a:r>
              <a:rPr lang="en-US" sz="1200" b="0" i="0" kern="1200" dirty="0">
                <a:solidFill>
                  <a:schemeClr val="tx1"/>
                </a:solidFill>
                <a:effectLst/>
                <a:latin typeface="Arial" panose="020B0604020202020204" pitchFamily="34" charset="0"/>
                <a:ea typeface="+mn-ea"/>
                <a:cs typeface="Arial" panose="020B0604020202020204" pitchFamily="34" charset="0"/>
              </a:rPr>
              <a:t> – Track the number of successful and failed requests. If the error rate exceeds a configured threshold, trip the circuit breaker so that further attempts fail immediately. If a large number of requests are failing, that suggests the service is unavailable and that sending requests is pointless. After a timeout period, the client should try again and, if successful, close the circuit breaker.</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Provide fallbacks – Perform fallback logic when a request fails. For example, return cached data or a default value such as an empty set of recommendations.</a:t>
            </a:r>
          </a:p>
          <a:p>
            <a:endParaRPr lang="en-US" dirty="0"/>
          </a:p>
        </p:txBody>
      </p:sp>
      <p:sp>
        <p:nvSpPr>
          <p:cNvPr id="4" name="Slide Number Placeholder 3"/>
          <p:cNvSpPr>
            <a:spLocks noGrp="1"/>
          </p:cNvSpPr>
          <p:nvPr>
            <p:ph type="sldNum" sz="quarter" idx="5"/>
          </p:nvPr>
        </p:nvSpPr>
        <p:spPr/>
        <p:txBody>
          <a:bodyPr/>
          <a:lstStyle/>
          <a:p>
            <a:fld id="{2565BE45-5FCE-418C-8A7C-9AF791EA8C88}" type="slidenum">
              <a:rPr lang="fi-FI" smtClean="0"/>
              <a:pPr/>
              <a:t>28</a:t>
            </a:fld>
            <a:endParaRPr lang="fi-FI"/>
          </a:p>
        </p:txBody>
      </p:sp>
    </p:spTree>
    <p:extLst>
      <p:ext uri="{BB962C8B-B14F-4D97-AF65-F5344CB8AC3E}">
        <p14:creationId xmlns:p14="http://schemas.microsoft.com/office/powerpoint/2010/main" val="150554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65BE45-5FCE-418C-8A7C-9AF791EA8C88}" type="slidenum">
              <a:rPr lang="fi-FI" smtClean="0"/>
              <a:pPr/>
              <a:t>45</a:t>
            </a:fld>
            <a:endParaRPr lang="fi-FI"/>
          </a:p>
        </p:txBody>
      </p:sp>
    </p:spTree>
    <p:extLst>
      <p:ext uri="{BB962C8B-B14F-4D97-AF65-F5344CB8AC3E}">
        <p14:creationId xmlns:p14="http://schemas.microsoft.com/office/powerpoint/2010/main" val="1361507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hyperlink" Target="https://www.fisandme.com/fis/ourbrand/Pages/template.aspx" TargetMode="External"/><Relationship Id="rId2" Type="http://schemas.openxmlformats.org/officeDocument/2006/relationships/image" Target="../media/image38.jpe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jpe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jpe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Sibos%202014%20overview%20slides.pptx#-1,2,PowerPoint Presentation"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tx2"/>
                </a:solidFill>
                <a:latin typeface="Calibri" panose="020F0502020204030204" pitchFamily="34" charset="0"/>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bg1"/>
                </a:solidFill>
                <a:latin typeface="Calibri" panose="020F0502020204030204" pitchFamily="34" charset="0"/>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bg1"/>
                </a:solidFill>
                <a:latin typeface="Calibri" panose="020F0502020204030204" pitchFamily="34" charset="0"/>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bg1"/>
                </a:solidFill>
                <a:latin typeface="Calibri" panose="020F0502020204030204" pitchFamily="34" charset="0"/>
              </a:defRPr>
            </a:lvl1pPr>
          </a:lstStyle>
          <a:p>
            <a:pPr lvl="0"/>
            <a:r>
              <a:rPr lang="en-US" dirty="0"/>
              <a:t>Speaker name, title</a:t>
            </a:r>
          </a:p>
        </p:txBody>
      </p:sp>
    </p:spTree>
    <p:extLst>
      <p:ext uri="{BB962C8B-B14F-4D97-AF65-F5344CB8AC3E}">
        <p14:creationId xmlns:p14="http://schemas.microsoft.com/office/powerpoint/2010/main" val="1629729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39906322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pPr>
              <a:defRPr/>
            </a:pPr>
            <a:fld id="{97682614-2917-43EC-8DD5-4144BBD4E795}" type="slidenum">
              <a:rPr lang="en-US" smtClean="0"/>
              <a:pPr>
                <a:defRPr/>
              </a:pPr>
              <a:t>‹#›</a:t>
            </a:fld>
            <a:endParaRPr lang="en-US" dirty="0"/>
          </a:p>
        </p:txBody>
      </p:sp>
      <p:sp>
        <p:nvSpPr>
          <p:cNvPr id="7" name="Content Placeholder 6"/>
          <p:cNvSpPr>
            <a:spLocks noGrp="1"/>
          </p:cNvSpPr>
          <p:nvPr>
            <p:ph sz="quarter" idx="13"/>
          </p:nvPr>
        </p:nvSpPr>
        <p:spPr>
          <a:xfrm>
            <a:off x="390527" y="1656196"/>
            <a:ext cx="8353233" cy="451124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8624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350" b="0">
                <a:solidFill>
                  <a:schemeClr val="tx1"/>
                </a:solidFill>
              </a:defRPr>
            </a:lvl1pPr>
          </a:lstStyle>
          <a:p>
            <a:pPr lvl="0"/>
            <a:r>
              <a:rPr lang="en-US"/>
              <a:t>Edit Master text styles</a:t>
            </a:r>
          </a:p>
        </p:txBody>
      </p:sp>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833032"/>
            <a:ext cx="8353233" cy="4334406"/>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06263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3632856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Highlighted quote dark teal">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7" name="Ryhmä 1"/>
          <p:cNvGrpSpPr/>
          <p:nvPr/>
        </p:nvGrpSpPr>
        <p:grpSpPr>
          <a:xfrm>
            <a:off x="856145" y="1089792"/>
            <a:ext cx="7460544" cy="4764638"/>
            <a:chOff x="856145" y="813567"/>
            <a:chExt cx="7460544" cy="3596279"/>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bg2">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sz="1350"/>
            </a:p>
          </p:txBody>
        </p:sp>
        <p:sp>
          <p:nvSpPr>
            <p:cNvPr id="9" name="Oval 7"/>
            <p:cNvSpPr>
              <a:spLocks noChangeArrowheads="1"/>
            </p:cNvSpPr>
            <p:nvPr/>
          </p:nvSpPr>
          <p:spPr bwMode="auto">
            <a:xfrm>
              <a:off x="6391864" y="4268550"/>
              <a:ext cx="185933" cy="141296"/>
            </a:xfrm>
            <a:prstGeom prst="ellipse">
              <a:avLst/>
            </a:prstGeom>
            <a:solidFill>
              <a:schemeClr val="bg2"/>
            </a:solidFill>
            <a:ln w="9525">
              <a:noFill/>
              <a:round/>
              <a:headEnd/>
              <a:tailEnd/>
            </a:ln>
          </p:spPr>
          <p:txBody>
            <a:bodyPr vert="horz" wrap="square" lIns="91440" tIns="45720" rIns="91440" bIns="45720" numCol="1" anchor="t" anchorCtr="0" compatLnSpc="1">
              <a:prstTxWarp prst="textNoShape">
                <a:avLst/>
              </a:prstTxWarp>
            </a:bodyPr>
            <a:lstStyle/>
            <a:p>
              <a:endParaRPr lang="fi-FI" sz="1350"/>
            </a:p>
          </p:txBody>
        </p:sp>
      </p:grpSp>
      <p:sp>
        <p:nvSpPr>
          <p:cNvPr id="11" name="Text Placeholder 7"/>
          <p:cNvSpPr>
            <a:spLocks noGrp="1"/>
          </p:cNvSpPr>
          <p:nvPr>
            <p:ph type="body" sz="quarter" idx="12" hasCustomPrompt="1"/>
          </p:nvPr>
        </p:nvSpPr>
        <p:spPr>
          <a:xfrm>
            <a:off x="971600" y="1219201"/>
            <a:ext cx="7219254" cy="3885708"/>
          </a:xfrm>
        </p:spPr>
        <p:txBody>
          <a:bodyPr anchor="ctr">
            <a:noAutofit/>
          </a:bodyPr>
          <a:lstStyle>
            <a:lvl1pPr marL="0" indent="0" algn="ctr">
              <a:lnSpc>
                <a:spcPct val="100000"/>
              </a:lnSpc>
              <a:spcBef>
                <a:spcPts val="0"/>
              </a:spcBef>
              <a:buFontTx/>
              <a:buNone/>
              <a:defRPr sz="2700">
                <a:solidFill>
                  <a:schemeClr val="bg2"/>
                </a:solidFill>
              </a:defRPr>
            </a:lvl1pPr>
            <a:lvl2pPr marL="66675" indent="0">
              <a:buFontTx/>
              <a:buNone/>
              <a:defRPr sz="2700"/>
            </a:lvl2pPr>
            <a:lvl3pPr marL="201215" indent="0">
              <a:buFontTx/>
              <a:buNone/>
              <a:defRPr sz="2700"/>
            </a:lvl3pPr>
            <a:lvl4pPr marL="335756" indent="0">
              <a:buFontTx/>
              <a:buNone/>
              <a:defRPr sz="2700"/>
            </a:lvl4pPr>
            <a:lvl5pPr marL="470297" indent="0">
              <a:buFontTx/>
              <a:buNone/>
              <a:defRPr sz="2700"/>
            </a:lvl5pPr>
          </a:lstStyle>
          <a:p>
            <a:pPr lvl="0"/>
            <a:r>
              <a:rPr lang="fi-FI" dirty="0"/>
              <a:t>Type quote</a:t>
            </a:r>
          </a:p>
        </p:txBody>
      </p:sp>
    </p:spTree>
    <p:extLst>
      <p:ext uri="{BB962C8B-B14F-4D97-AF65-F5344CB8AC3E}">
        <p14:creationId xmlns:p14="http://schemas.microsoft.com/office/powerpoint/2010/main" val="150693473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itle slide pic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33966470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Content Placeholder 6"/>
          <p:cNvSpPr>
            <a:spLocks noGrp="1"/>
          </p:cNvSpPr>
          <p:nvPr>
            <p:ph sz="quarter" idx="13"/>
          </p:nvPr>
        </p:nvSpPr>
        <p:spPr>
          <a:xfrm>
            <a:off x="390526" y="1656196"/>
            <a:ext cx="8353233" cy="4511242"/>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90980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Content Placeholder 6"/>
          <p:cNvSpPr>
            <a:spLocks noGrp="1"/>
          </p:cNvSpPr>
          <p:nvPr>
            <p:ph sz="quarter" idx="14"/>
          </p:nvPr>
        </p:nvSpPr>
        <p:spPr>
          <a:xfrm>
            <a:off x="390526" y="1833032"/>
            <a:ext cx="8353233" cy="4334406"/>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1920744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60524"/>
            <a:ext cx="4097192" cy="4506913"/>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60524"/>
            <a:ext cx="4096800" cy="4506913"/>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327297632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8" name="Content Placeholder 7"/>
          <p:cNvSpPr>
            <a:spLocks noGrp="1"/>
          </p:cNvSpPr>
          <p:nvPr>
            <p:ph sz="quarter" idx="13"/>
          </p:nvPr>
        </p:nvSpPr>
        <p:spPr>
          <a:xfrm>
            <a:off x="388313" y="1828800"/>
            <a:ext cx="4097192" cy="4338638"/>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828800"/>
            <a:ext cx="4096800" cy="4338638"/>
          </a:xfrm>
        </p:spPr>
        <p:txBody>
          <a:body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331811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184152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600" b="0">
                <a:solidFill>
                  <a:schemeClr val="tx1"/>
                </a:solidFill>
                <a:latin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197633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Highlighted quote sky blue">
    <p:spTree>
      <p:nvGrpSpPr>
        <p:cNvPr id="1" name=""/>
        <p:cNvGrpSpPr/>
        <p:nvPr/>
      </p:nvGrpSpPr>
      <p:grpSpPr>
        <a:xfrm>
          <a:off x="0" y="0"/>
          <a:ext cx="0" cy="0"/>
          <a:chOff x="0" y="0"/>
          <a:chExt cx="0" cy="0"/>
        </a:xfrm>
      </p:grpSpPr>
      <p:grpSp>
        <p:nvGrpSpPr>
          <p:cNvPr id="2" name="Ryhmä 1"/>
          <p:cNvGrpSpPr/>
          <p:nvPr userDrawn="1"/>
        </p:nvGrpSpPr>
        <p:grpSpPr>
          <a:xfrm>
            <a:off x="856145" y="1084758"/>
            <a:ext cx="7460544" cy="4793660"/>
            <a:chOff x="856145" y="813567"/>
            <a:chExt cx="7460544" cy="3595246"/>
          </a:xfrm>
        </p:grpSpPr>
        <p:sp>
          <p:nvSpPr>
            <p:cNvPr id="12"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3">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13" name="Oval 7"/>
            <p:cNvSpPr>
              <a:spLocks noChangeArrowheads="1"/>
            </p:cNvSpPr>
            <p:nvPr/>
          </p:nvSpPr>
          <p:spPr bwMode="auto">
            <a:xfrm>
              <a:off x="6391864" y="4268413"/>
              <a:ext cx="185933" cy="140400"/>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6"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3"/>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32894817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a:p>
        </p:txBody>
      </p:sp>
      <p:sp>
        <p:nvSpPr>
          <p:cNvPr id="7" name="Content Placeholder 6"/>
          <p:cNvSpPr>
            <a:spLocks noGrp="1"/>
          </p:cNvSpPr>
          <p:nvPr>
            <p:ph sz="quarter" idx="13"/>
          </p:nvPr>
        </p:nvSpPr>
        <p:spPr>
          <a:xfrm>
            <a:off x="390528" y="1656196"/>
            <a:ext cx="8353233" cy="451124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050514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tx1"/>
                </a:solidFill>
              </a:defRPr>
            </a:lvl1pPr>
          </a:lstStyle>
          <a:p>
            <a:pPr lvl="0"/>
            <a:r>
              <a:rPr lang="en-US"/>
              <a:t>Click to edit Master text styles</a:t>
            </a:r>
          </a:p>
        </p:txBody>
      </p:sp>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185877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47825"/>
            <a:ext cx="4097192" cy="4506913"/>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47825"/>
            <a:ext cx="4096800" cy="4506913"/>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9412045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1226361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6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414769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21776974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6515" y="3095898"/>
            <a:ext cx="5579208" cy="1126053"/>
          </a:xfrm>
        </p:spPr>
        <p:txBody>
          <a:bodyPr anchor="b" anchorCtr="0">
            <a:noAutofit/>
          </a:bodyPr>
          <a:lstStyle>
            <a:lvl1pPr>
              <a:defRPr sz="3200" spc="-100" baseline="0">
                <a:solidFill>
                  <a:schemeClr val="bg1"/>
                </a:solidFill>
              </a:defRPr>
            </a:lvl1pPr>
          </a:lstStyle>
          <a:p>
            <a:r>
              <a:rPr lang="fi-FI" dirty="0"/>
              <a:t>Presentation title testing length over image</a:t>
            </a:r>
            <a:endParaRPr lang="en-US" dirty="0"/>
          </a:p>
        </p:txBody>
      </p:sp>
      <p:sp>
        <p:nvSpPr>
          <p:cNvPr id="20" name="Text Placeholder 19"/>
          <p:cNvSpPr>
            <a:spLocks noGrp="1"/>
          </p:cNvSpPr>
          <p:nvPr>
            <p:ph type="body" sz="quarter" idx="13" hasCustomPrompt="1"/>
          </p:nvPr>
        </p:nvSpPr>
        <p:spPr>
          <a:xfrm>
            <a:off x="386515" y="4365726"/>
            <a:ext cx="6012000" cy="839737"/>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6515" y="5787351"/>
            <a:ext cx="2833200" cy="288000"/>
          </a:xfrm>
        </p:spPr>
        <p:txBody>
          <a:bodyPr>
            <a:normAutofit/>
          </a:bodyPr>
          <a:lstStyle>
            <a:lvl1pPr marL="0" indent="0">
              <a:spcBef>
                <a:spcPts val="0"/>
              </a:spcBef>
              <a:buFontTx/>
              <a:buNone/>
              <a:defRPr sz="1300" b="0">
                <a:solidFill>
                  <a:schemeClr val="accent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7503" y="5512859"/>
            <a:ext cx="4680000" cy="288000"/>
          </a:xfrm>
        </p:spPr>
        <p:txBody>
          <a:bodyPr anchor="b" anchorCtr="0">
            <a:noAutofit/>
          </a:bodyPr>
          <a:lstStyle>
            <a:lvl1pPr marL="0" indent="0">
              <a:lnSpc>
                <a:spcPct val="100000"/>
              </a:lnSpc>
              <a:spcBef>
                <a:spcPts val="0"/>
              </a:spcBef>
              <a:buFontTx/>
              <a:buNone/>
              <a:defRPr sz="1300" b="1">
                <a:solidFill>
                  <a:schemeClr val="accent1"/>
                </a:solidFill>
              </a:defRPr>
            </a:lvl1pPr>
          </a:lstStyle>
          <a:p>
            <a:pPr lvl="0"/>
            <a:r>
              <a:rPr lang="en-US" dirty="0"/>
              <a:t>Speaker name, title</a:t>
            </a:r>
          </a:p>
        </p:txBody>
      </p:sp>
    </p:spTree>
    <p:extLst>
      <p:ext uri="{BB962C8B-B14F-4D97-AF65-F5344CB8AC3E}">
        <p14:creationId xmlns:p14="http://schemas.microsoft.com/office/powerpoint/2010/main" val="22339382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6515" y="3095898"/>
            <a:ext cx="5579208" cy="1126053"/>
          </a:xfrm>
        </p:spPr>
        <p:txBody>
          <a:bodyPr anchor="b" anchorCtr="0">
            <a:noAutofit/>
          </a:bodyPr>
          <a:lstStyle>
            <a:lvl1pPr>
              <a:defRPr sz="3200" spc="-100" baseline="0">
                <a:solidFill>
                  <a:schemeClr val="bg1"/>
                </a:solidFill>
              </a:defRPr>
            </a:lvl1pPr>
          </a:lstStyle>
          <a:p>
            <a:r>
              <a:rPr lang="fi-FI" dirty="0"/>
              <a:t>Presentation title testing length over image</a:t>
            </a:r>
            <a:endParaRPr lang="en-US" dirty="0"/>
          </a:p>
        </p:txBody>
      </p:sp>
      <p:sp>
        <p:nvSpPr>
          <p:cNvPr id="20" name="Text Placeholder 19"/>
          <p:cNvSpPr>
            <a:spLocks noGrp="1"/>
          </p:cNvSpPr>
          <p:nvPr>
            <p:ph type="body" sz="quarter" idx="13" hasCustomPrompt="1"/>
          </p:nvPr>
        </p:nvSpPr>
        <p:spPr>
          <a:xfrm>
            <a:off x="386515" y="4365726"/>
            <a:ext cx="6012000" cy="839737"/>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6515" y="5787351"/>
            <a:ext cx="2833200" cy="288000"/>
          </a:xfrm>
        </p:spPr>
        <p:txBody>
          <a:bodyPr>
            <a:normAutofit/>
          </a:bodyPr>
          <a:lstStyle>
            <a:lvl1pPr marL="0" indent="0">
              <a:spcBef>
                <a:spcPts val="0"/>
              </a:spcBef>
              <a:buFontTx/>
              <a:buNone/>
              <a:defRPr sz="1300" b="0">
                <a:solidFill>
                  <a:schemeClr val="accent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7503" y="5512859"/>
            <a:ext cx="4680000" cy="288000"/>
          </a:xfrm>
        </p:spPr>
        <p:txBody>
          <a:bodyPr anchor="b" anchorCtr="0">
            <a:noAutofit/>
          </a:bodyPr>
          <a:lstStyle>
            <a:lvl1pPr marL="0" indent="0">
              <a:lnSpc>
                <a:spcPct val="100000"/>
              </a:lnSpc>
              <a:spcBef>
                <a:spcPts val="0"/>
              </a:spcBef>
              <a:buFontTx/>
              <a:buNone/>
              <a:defRPr sz="1300" b="1">
                <a:solidFill>
                  <a:schemeClr val="accent1"/>
                </a:solidFill>
              </a:defRPr>
            </a:lvl1pPr>
          </a:lstStyle>
          <a:p>
            <a:pPr lvl="0"/>
            <a:r>
              <a:rPr lang="en-US" dirty="0"/>
              <a:t>Speaker name, title</a:t>
            </a:r>
          </a:p>
        </p:txBody>
      </p:sp>
    </p:spTree>
    <p:extLst>
      <p:ext uri="{BB962C8B-B14F-4D97-AF65-F5344CB8AC3E}">
        <p14:creationId xmlns:p14="http://schemas.microsoft.com/office/powerpoint/2010/main" val="147793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34250964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0"/>
          <p:cNvSpPr>
            <a:spLocks noGrp="1"/>
          </p:cNvSpPr>
          <p:nvPr>
            <p:ph type="title" hasCustomPrompt="1"/>
          </p:nvPr>
        </p:nvSpPr>
        <p:spPr>
          <a:xfrm>
            <a:off x="386515" y="3095898"/>
            <a:ext cx="5579208" cy="1126053"/>
          </a:xfrm>
        </p:spPr>
        <p:txBody>
          <a:bodyPr anchor="b" anchorCtr="0">
            <a:noAutofit/>
          </a:bodyPr>
          <a:lstStyle>
            <a:lvl1pPr>
              <a:defRPr sz="3200" spc="-100" baseline="0">
                <a:solidFill>
                  <a:schemeClr val="bg1"/>
                </a:solidFill>
              </a:defRPr>
            </a:lvl1pPr>
          </a:lstStyle>
          <a:p>
            <a:r>
              <a:rPr lang="fi-FI" dirty="0"/>
              <a:t>Presentation title testing length over image</a:t>
            </a:r>
            <a:endParaRPr lang="en-US" dirty="0"/>
          </a:p>
        </p:txBody>
      </p:sp>
      <p:sp>
        <p:nvSpPr>
          <p:cNvPr id="8" name="Text Placeholder 19"/>
          <p:cNvSpPr>
            <a:spLocks noGrp="1"/>
          </p:cNvSpPr>
          <p:nvPr>
            <p:ph type="body" sz="quarter" idx="13" hasCustomPrompt="1"/>
          </p:nvPr>
        </p:nvSpPr>
        <p:spPr>
          <a:xfrm>
            <a:off x="386515" y="4365726"/>
            <a:ext cx="6012000" cy="839737"/>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9" name="Tekstin paikkamerkki 6"/>
          <p:cNvSpPr>
            <a:spLocks noGrp="1"/>
          </p:cNvSpPr>
          <p:nvPr>
            <p:ph type="body" sz="quarter" idx="14" hasCustomPrompt="1"/>
          </p:nvPr>
        </p:nvSpPr>
        <p:spPr>
          <a:xfrm>
            <a:off x="386515" y="5787351"/>
            <a:ext cx="2833200" cy="288000"/>
          </a:xfrm>
        </p:spPr>
        <p:txBody>
          <a:bodyPr>
            <a:normAutofit/>
          </a:bodyPr>
          <a:lstStyle>
            <a:lvl1pPr marL="0" indent="0">
              <a:spcBef>
                <a:spcPts val="0"/>
              </a:spcBef>
              <a:buFontTx/>
              <a:buNone/>
              <a:defRPr sz="1300" b="0">
                <a:solidFill>
                  <a:schemeClr val="tx2"/>
                </a:solidFill>
              </a:defRPr>
            </a:lvl1pPr>
          </a:lstStyle>
          <a:p>
            <a:pPr lvl="0"/>
            <a:r>
              <a:rPr lang="fi-FI" dirty="0" err="1"/>
              <a:t>Date</a:t>
            </a:r>
            <a:endParaRPr lang="fi-FI" dirty="0"/>
          </a:p>
        </p:txBody>
      </p:sp>
      <p:sp>
        <p:nvSpPr>
          <p:cNvPr id="10" name="Text Placeholder 4"/>
          <p:cNvSpPr>
            <a:spLocks noGrp="1"/>
          </p:cNvSpPr>
          <p:nvPr>
            <p:ph type="body" sz="quarter" idx="15" hasCustomPrompt="1"/>
          </p:nvPr>
        </p:nvSpPr>
        <p:spPr>
          <a:xfrm>
            <a:off x="387503" y="5512859"/>
            <a:ext cx="4680000" cy="288000"/>
          </a:xfrm>
        </p:spPr>
        <p:txBody>
          <a:bodyPr anchor="b" anchorCtr="0">
            <a:noAutofit/>
          </a:bodyPr>
          <a:lstStyle>
            <a:lvl1pPr marL="0" indent="0">
              <a:lnSpc>
                <a:spcPct val="100000"/>
              </a:lnSpc>
              <a:spcBef>
                <a:spcPts val="0"/>
              </a:spcBef>
              <a:buFontTx/>
              <a:buNone/>
              <a:defRPr sz="1300" b="1">
                <a:solidFill>
                  <a:schemeClr val="tx2"/>
                </a:solidFill>
              </a:defRPr>
            </a:lvl1pPr>
          </a:lstStyle>
          <a:p>
            <a:pPr lvl="0"/>
            <a:r>
              <a:rPr lang="en-US" dirty="0"/>
              <a:t>Speaker name, title</a:t>
            </a:r>
          </a:p>
        </p:txBody>
      </p:sp>
    </p:spTree>
    <p:extLst>
      <p:ext uri="{BB962C8B-B14F-4D97-AF65-F5344CB8AC3E}">
        <p14:creationId xmlns:p14="http://schemas.microsoft.com/office/powerpoint/2010/main" val="19351509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6504440"/>
            <a:ext cx="468000" cy="180000"/>
          </a:xfrm>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8" y="1656196"/>
            <a:ext cx="8353233" cy="4511243"/>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7982496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82588" y="511079"/>
            <a:ext cx="8361170" cy="480000"/>
          </a:xfrm>
        </p:spPr>
        <p:txBody>
          <a:bodyPr/>
          <a:lstStyle>
            <a:lvl1pPr>
              <a:defRPr>
                <a:solidFill>
                  <a:srgbClr val="FFFFFF"/>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33033"/>
            <a:ext cx="8353233" cy="4334407"/>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4337136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8" name="Content Placeholder 7"/>
          <p:cNvSpPr>
            <a:spLocks noGrp="1"/>
          </p:cNvSpPr>
          <p:nvPr>
            <p:ph sz="quarter" idx="13"/>
          </p:nvPr>
        </p:nvSpPr>
        <p:spPr>
          <a:xfrm>
            <a:off x="388313" y="1647825"/>
            <a:ext cx="4097192" cy="4506913"/>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647825"/>
            <a:ext cx="4096800" cy="4506913"/>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accent2"/>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8362264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with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lvl1pPr>
              <a:defRPr>
                <a:solidFill>
                  <a:srgbClr val="FFFFFF"/>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828801"/>
            <a:ext cx="4097192" cy="4338639"/>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828801"/>
            <a:ext cx="4096800" cy="4338639"/>
          </a:xfr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600" b="0">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421711946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lvl1pPr>
              <a:defRPr>
                <a:solidFill>
                  <a:srgbClr val="FFFFFF"/>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accent2"/>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06157444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with sub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lvl1pPr>
              <a:defRPr>
                <a:solidFill>
                  <a:srgbClr val="FFFFFF"/>
                </a:solidFil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600" b="0">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169182403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accent2"/>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6688602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655765"/>
            <a:ext cx="4068000" cy="4511675"/>
          </a:xfrm>
          <a:prstGeom prst="rect">
            <a:avLst/>
          </a:prstGeom>
        </p:spPr>
        <p:txBody>
          <a:bodyPr/>
          <a:lstStyle>
            <a:lvl1pPr>
              <a:defRPr>
                <a:solidFill>
                  <a:schemeClr val="accent2"/>
                </a:solidFill>
              </a:defRPr>
            </a:lvl1pPr>
            <a:lvl2pPr>
              <a:defRPr>
                <a:solidFill>
                  <a:schemeClr val="accent2"/>
                </a:solidFill>
              </a:defRPr>
            </a:lvl2pPr>
            <a:lvl3pPr>
              <a:defRPr>
                <a:solidFill>
                  <a:schemeClr val="accent2"/>
                </a:solidFill>
              </a:defRPr>
            </a:lvl3pPr>
          </a:lstStyle>
          <a:p>
            <a:pPr lvl="0"/>
            <a:r>
              <a:rPr lang="en-US" dirty="0"/>
              <a:t>Click to edit Master text styles</a:t>
            </a:r>
          </a:p>
          <a:p>
            <a:pPr lvl="1"/>
            <a:r>
              <a:rPr lang="en-US" dirty="0"/>
              <a:t>Second level</a:t>
            </a:r>
          </a:p>
          <a:p>
            <a:pPr lvl="2"/>
            <a:r>
              <a:rPr lang="en-US" dirty="0"/>
              <a:t>Third level</a:t>
            </a:r>
          </a:p>
        </p:txBody>
      </p:sp>
      <p:sp>
        <p:nvSpPr>
          <p:cNvPr id="14" name="Picture Placeholder 12"/>
          <p:cNvSpPr>
            <a:spLocks noGrp="1"/>
          </p:cNvSpPr>
          <p:nvPr>
            <p:ph type="pic" sz="quarter" idx="13" hasCustomPrompt="1"/>
          </p:nvPr>
        </p:nvSpPr>
        <p:spPr>
          <a:xfrm>
            <a:off x="4691008" y="1655764"/>
            <a:ext cx="4052750" cy="4511675"/>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39648488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ighlighted quote FIS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accent2"/>
                </a:solidFill>
              </a:defRPr>
            </a:lvl1pPr>
          </a:lstStyle>
          <a:p>
            <a:fld id="{C60C2248-B95D-984B-A0F4-42B9A4652AA7}" type="slidenum">
              <a:rPr lang="en-US" smtClean="0"/>
              <a:pPr/>
              <a:t>‹#›</a:t>
            </a:fld>
            <a:endParaRPr lang="en-US" dirty="0"/>
          </a:p>
        </p:txBody>
      </p:sp>
      <p:sp>
        <p:nvSpPr>
          <p:cNvPr id="6" name="Text Placeholder 7"/>
          <p:cNvSpPr>
            <a:spLocks noGrp="1"/>
          </p:cNvSpPr>
          <p:nvPr userDrawn="1">
            <p:ph type="body" sz="quarter" idx="12" hasCustomPrompt="1"/>
          </p:nvPr>
        </p:nvSpPr>
        <p:spPr>
          <a:xfrm>
            <a:off x="0" y="1219202"/>
            <a:ext cx="5644896" cy="3885708"/>
          </a:xfrm>
        </p:spPr>
        <p:txBody>
          <a:bodyPr anchor="ctr">
            <a:noAutofit/>
          </a:bodyPr>
          <a:lstStyle>
            <a:lvl1pPr marL="0" indent="0" algn="ctr">
              <a:lnSpc>
                <a:spcPct val="100000"/>
              </a:lnSpc>
              <a:spcBef>
                <a:spcPts val="0"/>
              </a:spcBef>
              <a:buFontTx/>
              <a:buNone/>
              <a:defRPr sz="3400">
                <a:solidFill>
                  <a:schemeClr val="bg1"/>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r>
              <a:rPr lang="en-US" dirty="0"/>
              <a:t>“Quote layout type quote and adapt font size if necessary.</a:t>
            </a:r>
            <a:br>
              <a:rPr lang="en-US" dirty="0"/>
            </a:br>
            <a:r>
              <a:rPr lang="en-US" dirty="0"/>
              <a:t>Arial 28 </a:t>
            </a:r>
            <a:r>
              <a:rPr lang="en-US" dirty="0" err="1"/>
              <a:t>pt</a:t>
            </a:r>
            <a:r>
              <a:rPr lang="en-US" dirty="0"/>
              <a:t> bold white”</a:t>
            </a:r>
          </a:p>
        </p:txBody>
      </p:sp>
    </p:spTree>
    <p:extLst>
      <p:ext uri="{BB962C8B-B14F-4D97-AF65-F5344CB8AC3E}">
        <p14:creationId xmlns:p14="http://schemas.microsoft.com/office/powerpoint/2010/main" val="3617187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ighlighted quote green">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grpSp>
        <p:nvGrpSpPr>
          <p:cNvPr id="7" name="Ryhmä 1"/>
          <p:cNvGrpSpPr/>
          <p:nvPr userDrawn="1"/>
        </p:nvGrpSpPr>
        <p:grpSpPr>
          <a:xfrm>
            <a:off x="856145" y="1089791"/>
            <a:ext cx="7460544" cy="4795200"/>
            <a:chOff x="856145" y="813567"/>
            <a:chExt cx="7460544" cy="3595304"/>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rgbClr val="A4D16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sp>
          <p:nvSpPr>
            <p:cNvPr id="9" name="Oval 7"/>
            <p:cNvSpPr>
              <a:spLocks noChangeArrowheads="1"/>
            </p:cNvSpPr>
            <p:nvPr/>
          </p:nvSpPr>
          <p:spPr bwMode="auto">
            <a:xfrm>
              <a:off x="6391864" y="4268419"/>
              <a:ext cx="185933" cy="140452"/>
            </a:xfrm>
            <a:prstGeom prst="ellipse">
              <a:avLst/>
            </a:pr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grpSp>
      <p:sp>
        <p:nvSpPr>
          <p:cNvPr id="11" name="Text Placeholder 7"/>
          <p:cNvSpPr>
            <a:spLocks noGrp="1"/>
          </p:cNvSpPr>
          <p:nvPr>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tx2"/>
                </a:solidFill>
                <a:latin typeface="Calibri" panose="020F0502020204030204" pitchFamily="34" charset="0"/>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16990781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ransition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96092" y="3059213"/>
            <a:ext cx="2792423" cy="646331"/>
          </a:xfrm>
          <a:prstGeom prst="rect">
            <a:avLst/>
          </a:prstGeom>
        </p:spPr>
        <p:txBody>
          <a:bodyPr wrap="square">
            <a:spAutoFit/>
          </a:bodyPr>
          <a:lstStyle/>
          <a:p>
            <a:r>
              <a:rPr lang="en-US" sz="1800" dirty="0">
                <a:solidFill>
                  <a:schemeClr val="bg1"/>
                </a:solidFill>
              </a:rPr>
              <a:t>Subtitle is Arial 14 </a:t>
            </a:r>
            <a:r>
              <a:rPr lang="en-US" sz="1800" dirty="0" err="1">
                <a:solidFill>
                  <a:schemeClr val="bg1"/>
                </a:solidFill>
              </a:rPr>
              <a:t>pt</a:t>
            </a:r>
            <a:r>
              <a:rPr lang="en-US" sz="1800" dirty="0">
                <a:solidFill>
                  <a:schemeClr val="bg1"/>
                </a:solidFill>
              </a:rPr>
              <a:t> white</a:t>
            </a:r>
          </a:p>
        </p:txBody>
      </p:sp>
      <p:sp>
        <p:nvSpPr>
          <p:cNvPr id="5" name="Title 1"/>
          <p:cNvSpPr txBox="1">
            <a:spLocks/>
          </p:cNvSpPr>
          <p:nvPr userDrawn="1"/>
        </p:nvSpPr>
        <p:spPr>
          <a:xfrm>
            <a:off x="296091" y="2695623"/>
            <a:ext cx="8361170" cy="480000"/>
          </a:xfrm>
          <a:prstGeom prst="rect">
            <a:avLst/>
          </a:prstGeom>
        </p:spPr>
        <p:txBody>
          <a:bodyPr vert="horz" lIns="0" tIns="0" rIns="0" bIns="0" rtlCol="0" anchor="t">
            <a:noAutofit/>
          </a:bodyPr>
          <a:lstStyle>
            <a:lvl1pPr algn="l" defTabSz="457200" rtl="0" eaLnBrk="1" latinLnBrk="0" hangingPunct="1">
              <a:lnSpc>
                <a:spcPct val="80000"/>
              </a:lnSpc>
              <a:spcBef>
                <a:spcPct val="0"/>
              </a:spcBef>
              <a:buNone/>
              <a:defRPr sz="2000" b="1" kern="1200">
                <a:solidFill>
                  <a:schemeClr val="accent6">
                    <a:lumMod val="60000"/>
                    <a:lumOff val="40000"/>
                  </a:schemeClr>
                </a:solidFill>
                <a:latin typeface="+mj-lt"/>
                <a:ea typeface="+mj-ea"/>
                <a:cs typeface="+mj-cs"/>
              </a:defRPr>
            </a:lvl1pPr>
          </a:lstStyle>
          <a:p>
            <a:r>
              <a:rPr lang="en-US" sz="2000" dirty="0">
                <a:solidFill>
                  <a:schemeClr val="bg1"/>
                </a:solidFill>
              </a:rPr>
              <a:t>Transition page content with subtitle layout</a:t>
            </a:r>
          </a:p>
        </p:txBody>
      </p:sp>
    </p:spTree>
    <p:extLst>
      <p:ext uri="{BB962C8B-B14F-4D97-AF65-F5344CB8AC3E}">
        <p14:creationId xmlns:p14="http://schemas.microsoft.com/office/powerpoint/2010/main" val="6272616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93892" y="3105730"/>
            <a:ext cx="6012000" cy="1126053"/>
          </a:xfrm>
        </p:spPr>
        <p:txBody>
          <a:bodyPr anchor="b" anchorCtr="0">
            <a:noAutofit/>
          </a:bodyPr>
          <a:lstStyle>
            <a:lvl1pPr>
              <a:defRPr sz="4400" spc="-100" baseline="0">
                <a:solidFill>
                  <a:schemeClr val="bg1"/>
                </a:solidFill>
              </a:defRPr>
            </a:lvl1pPr>
          </a:lstStyle>
          <a:p>
            <a:r>
              <a:rPr lang="fi-FI" dirty="0" err="1"/>
              <a:t>Thank</a:t>
            </a:r>
            <a:r>
              <a:rPr lang="fi-FI" dirty="0"/>
              <a:t> </a:t>
            </a:r>
            <a:r>
              <a:rPr lang="fi-FI" dirty="0" err="1"/>
              <a:t>You</a:t>
            </a:r>
            <a:endParaRPr lang="en-US" dirty="0"/>
          </a:p>
        </p:txBody>
      </p:sp>
      <p:sp>
        <p:nvSpPr>
          <p:cNvPr id="20" name="Text Placeholder 19"/>
          <p:cNvSpPr>
            <a:spLocks noGrp="1"/>
          </p:cNvSpPr>
          <p:nvPr>
            <p:ph type="body" sz="quarter" idx="13" hasCustomPrompt="1"/>
          </p:nvPr>
        </p:nvSpPr>
        <p:spPr>
          <a:xfrm>
            <a:off x="393892" y="4365726"/>
            <a:ext cx="6012000" cy="839737"/>
          </a:xfrm>
        </p:spPr>
        <p:txBody>
          <a:bodyPr>
            <a:normAutofit/>
          </a:bodyPr>
          <a:lstStyle>
            <a:lvl1pPr marL="0" indent="0">
              <a:buFontTx/>
              <a:buNone/>
              <a:defRPr sz="2000" b="0" baseline="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err="1"/>
              <a:t>Presenter</a:t>
            </a:r>
            <a:r>
              <a:rPr lang="fi-FI" dirty="0"/>
              <a:t> </a:t>
            </a:r>
            <a:r>
              <a:rPr lang="fi-FI" dirty="0" err="1"/>
              <a:t>Name</a:t>
            </a:r>
            <a:r>
              <a:rPr lang="fi-FI" dirty="0"/>
              <a:t> &amp; </a:t>
            </a:r>
            <a:r>
              <a:rPr lang="fi-FI" dirty="0" err="1"/>
              <a:t>Contact</a:t>
            </a:r>
            <a:r>
              <a:rPr lang="fi-FI" dirty="0"/>
              <a:t> </a:t>
            </a:r>
            <a:r>
              <a:rPr lang="fi-FI" dirty="0" err="1"/>
              <a:t>Information</a:t>
            </a:r>
            <a:r>
              <a:rPr lang="fi-FI" dirty="0"/>
              <a:t> </a:t>
            </a:r>
          </a:p>
        </p:txBody>
      </p:sp>
    </p:spTree>
    <p:extLst>
      <p:ext uri="{BB962C8B-B14F-4D97-AF65-F5344CB8AC3E}">
        <p14:creationId xmlns:p14="http://schemas.microsoft.com/office/powerpoint/2010/main" val="345909209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dditional Presentaiton Resources">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342900" y="508000"/>
            <a:ext cx="7315200" cy="565146"/>
          </a:xfrm>
          <a:prstGeom prst="rect">
            <a:avLst/>
          </a:prstGeom>
          <a:noFill/>
        </p:spPr>
        <p:txBody>
          <a:bodyPr wrap="square" lIns="36000" tIns="36000" rIns="36000" bIns="36000" rtlCol="0">
            <a:spAutoFit/>
          </a:bodyPr>
          <a:lstStyle/>
          <a:p>
            <a:r>
              <a:rPr lang="en-US" sz="3200" b="1" dirty="0">
                <a:solidFill>
                  <a:srgbClr val="FFFFFF"/>
                </a:solidFill>
                <a:latin typeface="+mn-lt"/>
              </a:rPr>
              <a:t>Additional</a:t>
            </a:r>
            <a:r>
              <a:rPr lang="en-US" sz="3200" b="1" baseline="0" dirty="0">
                <a:solidFill>
                  <a:srgbClr val="FFFFFF"/>
                </a:solidFill>
                <a:latin typeface="+mn-lt"/>
              </a:rPr>
              <a:t> Information</a:t>
            </a:r>
            <a:endParaRPr lang="en-US" sz="3200" b="1" dirty="0">
              <a:solidFill>
                <a:srgbClr val="FFFFFF"/>
              </a:solidFill>
              <a:latin typeface="+mn-lt"/>
            </a:endParaRPr>
          </a:p>
        </p:txBody>
      </p:sp>
      <p:sp>
        <p:nvSpPr>
          <p:cNvPr id="8" name="TextBox 7"/>
          <p:cNvSpPr txBox="1"/>
          <p:nvPr userDrawn="1"/>
        </p:nvSpPr>
        <p:spPr>
          <a:xfrm>
            <a:off x="342900" y="1693333"/>
            <a:ext cx="8311637" cy="3519801"/>
          </a:xfrm>
          <a:prstGeom prst="rect">
            <a:avLst/>
          </a:prstGeom>
          <a:noFill/>
        </p:spPr>
        <p:txBody>
          <a:bodyPr wrap="square" lIns="36000" tIns="36000" rIns="36000" bIns="36000" rtlCol="0">
            <a:spAutoFit/>
          </a:bodyPr>
          <a:lstStyle/>
          <a:p>
            <a:r>
              <a:rPr lang="en-US" sz="1600" dirty="0">
                <a:solidFill>
                  <a:srgbClr val="FFFFFF"/>
                </a:solidFill>
              </a:rPr>
              <a:t>Additional</a:t>
            </a:r>
            <a:r>
              <a:rPr lang="en-US" sz="1600" baseline="0" dirty="0">
                <a:solidFill>
                  <a:srgbClr val="FFFFFF"/>
                </a:solidFill>
              </a:rPr>
              <a:t> resource templates are available on FIS&amp;me</a:t>
            </a:r>
            <a:endParaRPr lang="en-US" sz="1600" dirty="0">
              <a:solidFill>
                <a:srgbClr val="FFFFFF"/>
              </a:solidFill>
            </a:endParaRPr>
          </a:p>
          <a:p>
            <a:endParaRPr lang="en-US" sz="1600" baseline="0" dirty="0">
              <a:solidFill>
                <a:srgbClr val="FFFFFF"/>
              </a:solidFill>
            </a:endParaRPr>
          </a:p>
          <a:p>
            <a:r>
              <a:rPr lang="en-US" sz="1600" dirty="0">
                <a:solidFill>
                  <a:srgbClr val="FFFFFF"/>
                </a:solidFill>
              </a:rPr>
              <a:t>For</a:t>
            </a:r>
            <a:r>
              <a:rPr lang="en-US" sz="1600" baseline="0" dirty="0">
                <a:solidFill>
                  <a:srgbClr val="FFFFFF"/>
                </a:solidFill>
              </a:rPr>
              <a:t> FIS colors, graphs and approved brand elements see the 4:3 PPT presentation tool kit located on fisandme.com </a:t>
            </a:r>
          </a:p>
          <a:p>
            <a:r>
              <a:rPr lang="en-US" sz="1600" u="sng" baseline="0" dirty="0">
                <a:solidFill>
                  <a:srgbClr val="FFFFFF"/>
                </a:solidFill>
                <a:hlinkClick r:id="rId3"/>
              </a:rPr>
              <a:t>https://www.fisandme.com/fis/ourbrand/Pages/template.aspx</a:t>
            </a:r>
            <a:endParaRPr lang="en-US" sz="1600" u="sng" baseline="0" dirty="0">
              <a:solidFill>
                <a:srgbClr val="FFFFFF"/>
              </a:solidFill>
            </a:endParaRPr>
          </a:p>
          <a:p>
            <a:endParaRPr lang="en-US" sz="1600" u="sng" baseline="0" dirty="0">
              <a:solidFill>
                <a:srgbClr val="FFFFFF"/>
              </a:solidFill>
            </a:endParaRPr>
          </a:p>
          <a:p>
            <a:r>
              <a:rPr lang="en-US" sz="1600" u="none" baseline="0" dirty="0">
                <a:solidFill>
                  <a:srgbClr val="FFFFFF"/>
                </a:solidFill>
              </a:rPr>
              <a:t>For helpful presentation guidelines, download the “FIS Presentation How To Guidelines”  </a:t>
            </a:r>
          </a:p>
          <a:p>
            <a:endParaRPr lang="en-US" sz="1600" baseline="0" dirty="0">
              <a:solidFill>
                <a:srgbClr val="FFFFFF"/>
              </a:solidFill>
            </a:endParaRPr>
          </a:p>
          <a:p>
            <a:r>
              <a:rPr lang="en-US" sz="1600" i="1" baseline="0" dirty="0">
                <a:solidFill>
                  <a:srgbClr val="FFFFFF"/>
                </a:solidFill>
              </a:rPr>
              <a:t>Note: you will be able to pull the charts and graphs into a 16x9 presentation with no loss of information or resolution. Do not  drag a 4x3 slide into a 16x9  presentation. You will need to copy the element you wish to use (a graph) from the 4x3 presentation and paste it into your 16x9 presentation.</a:t>
            </a:r>
          </a:p>
          <a:p>
            <a:endParaRPr lang="en-US" sz="1600" i="1" baseline="0" dirty="0">
              <a:solidFill>
                <a:srgbClr val="FFFFFF"/>
              </a:solidFill>
            </a:endParaRPr>
          </a:p>
          <a:p>
            <a:endParaRPr lang="en-US" sz="1600" i="1" dirty="0">
              <a:solidFill>
                <a:srgbClr val="FFFFFF"/>
              </a:solidFill>
            </a:endParaRPr>
          </a:p>
        </p:txBody>
      </p:sp>
    </p:spTree>
    <p:extLst>
      <p:ext uri="{BB962C8B-B14F-4D97-AF65-F5344CB8AC3E}">
        <p14:creationId xmlns:p14="http://schemas.microsoft.com/office/powerpoint/2010/main" val="373454434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flipV="1">
            <a:off x="2821" y="0"/>
            <a:ext cx="9138359" cy="68580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36151" y="4754277"/>
            <a:ext cx="3814200" cy="1169660"/>
          </a:xfrm>
          <a:prstGeom prst="rect">
            <a:avLst/>
          </a:prstGeom>
        </p:spPr>
      </p:pic>
      <p:sp>
        <p:nvSpPr>
          <p:cNvPr id="6" name="TextBox 5"/>
          <p:cNvSpPr txBox="1"/>
          <p:nvPr userDrawn="1"/>
        </p:nvSpPr>
        <p:spPr>
          <a:xfrm>
            <a:off x="3773716" y="6149848"/>
            <a:ext cx="6588878" cy="215444"/>
          </a:xfrm>
          <a:prstGeom prst="rect">
            <a:avLst/>
          </a:prstGeom>
          <a:noFill/>
        </p:spPr>
        <p:txBody>
          <a:bodyPr wrap="square" rtlCol="0">
            <a:spAutoFit/>
          </a:bodyPr>
          <a:lstStyle/>
          <a:p>
            <a:r>
              <a:rPr lang="en-US" sz="800" b="1" i="1" dirty="0">
                <a:solidFill>
                  <a:schemeClr val="bg1"/>
                </a:solidFill>
              </a:rPr>
              <a:t>©2017 FIS and/or its subsidiaries. All Rights Reserved.</a:t>
            </a:r>
            <a:r>
              <a:rPr lang="en-US" sz="800" b="1" i="1" baseline="0" dirty="0">
                <a:solidFill>
                  <a:schemeClr val="bg1"/>
                </a:solidFill>
              </a:rPr>
              <a:t> </a:t>
            </a:r>
            <a:r>
              <a:rPr lang="en-US" sz="800" b="1" i="1" dirty="0">
                <a:solidFill>
                  <a:schemeClr val="bg1"/>
                </a:solidFill>
                <a:cs typeface="Arial"/>
              </a:rPr>
              <a:t>FIS confidential and proprietary information. </a:t>
            </a:r>
          </a:p>
        </p:txBody>
      </p:sp>
    </p:spTree>
    <p:extLst>
      <p:ext uri="{BB962C8B-B14F-4D97-AF65-F5344CB8AC3E}">
        <p14:creationId xmlns:p14="http://schemas.microsoft.com/office/powerpoint/2010/main" val="373019673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3"/>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87351"/>
            <a:ext cx="2833200" cy="288000"/>
          </a:xfrm>
        </p:spPr>
        <p:txBody>
          <a:bodyPr>
            <a:normAutofit/>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128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5538" y="5366491"/>
            <a:ext cx="2404926" cy="737492"/>
          </a:xfrm>
          <a:prstGeom prst="rect">
            <a:avLst/>
          </a:prstGeom>
        </p:spPr>
      </p:pic>
    </p:spTree>
    <p:extLst>
      <p:ext uri="{BB962C8B-B14F-4D97-AF65-F5344CB8AC3E}">
        <p14:creationId xmlns:p14="http://schemas.microsoft.com/office/powerpoint/2010/main" val="11186317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dark teal">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3"/>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88000"/>
          </a:xfrm>
        </p:spPr>
        <p:txBody>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128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5538" y="5366491"/>
            <a:ext cx="2404926" cy="737492"/>
          </a:xfrm>
          <a:prstGeom prst="rect">
            <a:avLst/>
          </a:prstGeom>
        </p:spPr>
      </p:pic>
    </p:spTree>
    <p:extLst>
      <p:ext uri="{BB962C8B-B14F-4D97-AF65-F5344CB8AC3E}">
        <p14:creationId xmlns:p14="http://schemas.microsoft.com/office/powerpoint/2010/main" val="38107131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ja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3"/>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88000"/>
          </a:xfrm>
        </p:spPr>
        <p:txBody>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128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5538" y="5366491"/>
            <a:ext cx="2404926" cy="737492"/>
          </a:xfrm>
          <a:prstGeom prst="rect">
            <a:avLst/>
          </a:prstGeom>
        </p:spPr>
      </p:pic>
    </p:spTree>
    <p:extLst>
      <p:ext uri="{BB962C8B-B14F-4D97-AF65-F5344CB8AC3E}">
        <p14:creationId xmlns:p14="http://schemas.microsoft.com/office/powerpoint/2010/main" val="35848267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geometric">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2414"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3"/>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88000"/>
          </a:xfrm>
        </p:spPr>
        <p:txBody>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128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75538" y="5366491"/>
            <a:ext cx="2404926" cy="737492"/>
          </a:xfrm>
          <a:prstGeom prst="rect">
            <a:avLst/>
          </a:prstGeom>
        </p:spPr>
      </p:pic>
    </p:spTree>
    <p:extLst>
      <p:ext uri="{BB962C8B-B14F-4D97-AF65-F5344CB8AC3E}">
        <p14:creationId xmlns:p14="http://schemas.microsoft.com/office/powerpoint/2010/main" val="135353249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bg>
      <p:bgPr>
        <a:solidFill>
          <a:schemeClr val="tx2"/>
        </a:solid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3"/>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88000"/>
          </a:xfrm>
        </p:spPr>
        <p:txBody>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255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75538" y="5366491"/>
            <a:ext cx="2404926" cy="737492"/>
          </a:xfrm>
          <a:prstGeom prst="rect">
            <a:avLst/>
          </a:prstGeom>
        </p:spPr>
      </p:pic>
    </p:spTree>
    <p:extLst>
      <p:ext uri="{BB962C8B-B14F-4D97-AF65-F5344CB8AC3E}">
        <p14:creationId xmlns:p14="http://schemas.microsoft.com/office/powerpoint/2010/main" val="34176345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dark tex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676277"/>
            <a:ext cx="6012000" cy="1833019"/>
          </a:xfrm>
        </p:spPr>
        <p:txBody>
          <a:bodyPr anchor="b" anchorCtr="0">
            <a:noAutofit/>
          </a:bodyPr>
          <a:lstStyle>
            <a:lvl1pPr>
              <a:defRPr sz="5000" spc="-100" baseline="0">
                <a:solidFill>
                  <a:schemeClr val="tx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2643239"/>
            <a:ext cx="6012000" cy="1076276"/>
          </a:xfrm>
        </p:spPr>
        <p:txBody>
          <a:bodyPr>
            <a:normAutofit/>
          </a:bodyPr>
          <a:lstStyle>
            <a:lvl1pPr marL="0" indent="0">
              <a:buFontTx/>
              <a:buNone/>
              <a:defRPr sz="2000" b="0">
                <a:solidFill>
                  <a:schemeClr val="tx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4396651"/>
            <a:ext cx="2833200" cy="288000"/>
          </a:xfrm>
        </p:spPr>
        <p:txBody>
          <a:bodyPr/>
          <a:lstStyle>
            <a:lvl1pPr marL="0" indent="0">
              <a:spcBef>
                <a:spcPts val="0"/>
              </a:spcBef>
              <a:buFontTx/>
              <a:buNone/>
              <a:defRPr sz="1300" b="0">
                <a:solidFill>
                  <a:schemeClr val="tx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4099935"/>
            <a:ext cx="4680000" cy="288000"/>
          </a:xfrm>
        </p:spPr>
        <p:txBody>
          <a:bodyPr anchor="b" anchorCtr="0">
            <a:noAutofit/>
          </a:bodyPr>
          <a:lstStyle>
            <a:lvl1pPr marL="0" indent="0">
              <a:lnSpc>
                <a:spcPct val="100000"/>
              </a:lnSpc>
              <a:spcBef>
                <a:spcPts val="0"/>
              </a:spcBef>
              <a:buFontTx/>
              <a:buNone/>
              <a:defRPr sz="1300" b="1">
                <a:solidFill>
                  <a:schemeClr val="tx1"/>
                </a:solidFill>
              </a:defRPr>
            </a:lvl1pPr>
          </a:lstStyle>
          <a:p>
            <a:pPr lvl="0"/>
            <a:r>
              <a:rPr lang="en-US" dirty="0"/>
              <a:t>Speaker name, title</a:t>
            </a:r>
          </a:p>
        </p:txBody>
      </p:sp>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5403851"/>
            <a:ext cx="9144000" cy="1231900"/>
          </a:xfrm>
          <a:prstGeom prst="rect">
            <a:avLst/>
          </a:prstGeom>
        </p:spPr>
      </p:pic>
    </p:spTree>
    <p:extLst>
      <p:ext uri="{BB962C8B-B14F-4D97-AF65-F5344CB8AC3E}">
        <p14:creationId xmlns:p14="http://schemas.microsoft.com/office/powerpoint/2010/main" val="1059919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ghlighted quote dark teal">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grpSp>
        <p:nvGrpSpPr>
          <p:cNvPr id="7" name="Ryhmä 1"/>
          <p:cNvGrpSpPr/>
          <p:nvPr userDrawn="1"/>
        </p:nvGrpSpPr>
        <p:grpSpPr>
          <a:xfrm>
            <a:off x="856145" y="1089793"/>
            <a:ext cx="7460544" cy="4764639"/>
            <a:chOff x="856145" y="813567"/>
            <a:chExt cx="7460544" cy="3596279"/>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2">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sp>
          <p:nvSpPr>
            <p:cNvPr id="9" name="Oval 7"/>
            <p:cNvSpPr>
              <a:spLocks noChangeArrowheads="1"/>
            </p:cNvSpPr>
            <p:nvPr/>
          </p:nvSpPr>
          <p:spPr bwMode="auto">
            <a:xfrm>
              <a:off x="6391864" y="4268550"/>
              <a:ext cx="185933" cy="141296"/>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grpSp>
      <p:sp>
        <p:nvSpPr>
          <p:cNvPr id="11" name="Text Placeholder 7"/>
          <p:cNvSpPr>
            <a:spLocks noGrp="1"/>
          </p:cNvSpPr>
          <p:nvPr>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2"/>
                </a:solidFill>
                <a:latin typeface="Calibri" panose="020F0502020204030204" pitchFamily="34" charset="0"/>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99846142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676277"/>
            <a:ext cx="6012000" cy="1833019"/>
          </a:xfrm>
        </p:spPr>
        <p:txBody>
          <a:bodyPr anchor="b" anchorCtr="0">
            <a:noAutofit/>
          </a:bodyPr>
          <a:lstStyle>
            <a:lvl1pPr>
              <a:defRPr sz="5000" spc="-100" baseline="0">
                <a:solidFill>
                  <a:schemeClr val="tx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2643239"/>
            <a:ext cx="6012000" cy="1076276"/>
          </a:xfrm>
        </p:spPr>
        <p:txBody>
          <a:bodyPr>
            <a:normAutofit/>
          </a:bodyPr>
          <a:lstStyle>
            <a:lvl1pPr marL="0" indent="0">
              <a:buFontTx/>
              <a:buNone/>
              <a:defRPr sz="2000" b="0">
                <a:solidFill>
                  <a:schemeClr val="tx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4396651"/>
            <a:ext cx="2833200" cy="288000"/>
          </a:xfrm>
        </p:spPr>
        <p:txBody>
          <a:bodyPr/>
          <a:lstStyle>
            <a:lvl1pPr marL="0" indent="0">
              <a:spcBef>
                <a:spcPts val="0"/>
              </a:spcBef>
              <a:buFontTx/>
              <a:buNone/>
              <a:defRPr sz="1300" b="0">
                <a:solidFill>
                  <a:schemeClr val="tx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4099935"/>
            <a:ext cx="4680000" cy="288000"/>
          </a:xfrm>
        </p:spPr>
        <p:txBody>
          <a:bodyPr anchor="b" anchorCtr="0">
            <a:noAutofit/>
          </a:bodyPr>
          <a:lstStyle>
            <a:lvl1pPr marL="0" indent="0">
              <a:lnSpc>
                <a:spcPct val="100000"/>
              </a:lnSpc>
              <a:spcBef>
                <a:spcPts val="0"/>
              </a:spcBef>
              <a:buFontTx/>
              <a:buNone/>
              <a:defRPr sz="1300" b="1">
                <a:solidFill>
                  <a:schemeClr val="tx1"/>
                </a:solidFill>
              </a:defRPr>
            </a:lvl1pPr>
          </a:lstStyle>
          <a:p>
            <a:pPr lvl="0"/>
            <a:r>
              <a:rPr lang="en-US"/>
              <a:t>Speaker name, title</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403851"/>
            <a:ext cx="9144000" cy="1231900"/>
          </a:xfrm>
          <a:prstGeom prst="rect">
            <a:avLst/>
          </a:prstGeom>
        </p:spPr>
      </p:pic>
    </p:spTree>
    <p:extLst>
      <p:ext uri="{BB962C8B-B14F-4D97-AF65-F5344CB8AC3E}">
        <p14:creationId xmlns:p14="http://schemas.microsoft.com/office/powerpoint/2010/main" val="4456846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Section divider gree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t="13380" b="14003"/>
          <a:stretch/>
        </p:blipFill>
        <p:spPr>
          <a:xfrm>
            <a:off x="3082643" y="0"/>
            <a:ext cx="6061358" cy="6858000"/>
          </a:xfrm>
          <a:prstGeom prst="rect">
            <a:avLst/>
          </a:prstGeom>
        </p:spPr>
      </p:pic>
      <p:sp>
        <p:nvSpPr>
          <p:cNvPr id="2" name="Title 1"/>
          <p:cNvSpPr>
            <a:spLocks noGrp="1"/>
          </p:cNvSpPr>
          <p:nvPr>
            <p:ph type="ctrTitle" hasCustomPrompt="1"/>
          </p:nvPr>
        </p:nvSpPr>
        <p:spPr>
          <a:xfrm>
            <a:off x="382588" y="613899"/>
            <a:ext cx="2700000" cy="912000"/>
          </a:xfrm>
        </p:spPr>
        <p:txBody>
          <a:bodyPr>
            <a:noAutofit/>
          </a:bodyPr>
          <a:lstStyle>
            <a:lvl1pPr>
              <a:defRPr sz="47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7" y="1585381"/>
            <a:ext cx="270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378691144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teal">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613899"/>
            <a:ext cx="2700000" cy="912000"/>
          </a:xfrm>
        </p:spPr>
        <p:txBody>
          <a:bodyPr>
            <a:noAutofit/>
          </a:bodyPr>
          <a:lstStyle>
            <a:lvl1pPr>
              <a:defRPr sz="47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8" y="1580575"/>
            <a:ext cx="270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8279" y="2771"/>
            <a:ext cx="6064135" cy="6855229"/>
          </a:xfrm>
          <a:prstGeom prst="rect">
            <a:avLst/>
          </a:prstGeom>
        </p:spPr>
      </p:pic>
    </p:spTree>
    <p:extLst>
      <p:ext uri="{BB962C8B-B14F-4D97-AF65-F5344CB8AC3E}">
        <p14:creationId xmlns:p14="http://schemas.microsoft.com/office/powerpoint/2010/main" val="34176443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ection divider ja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613900"/>
            <a:ext cx="2700000" cy="910101"/>
          </a:xfrm>
        </p:spPr>
        <p:txBody>
          <a:bodyPr>
            <a:noAutofit/>
          </a:bodyPr>
          <a:lstStyle>
            <a:lvl1pPr>
              <a:defRPr sz="4700" baseline="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8" y="1585384"/>
            <a:ext cx="270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89391" y="1386"/>
            <a:ext cx="6064135" cy="6855229"/>
          </a:xfrm>
          <a:prstGeom prst="rect">
            <a:avLst/>
          </a:prstGeom>
        </p:spPr>
      </p:pic>
    </p:spTree>
    <p:extLst>
      <p:ext uri="{BB962C8B-B14F-4D97-AF65-F5344CB8AC3E}">
        <p14:creationId xmlns:p14="http://schemas.microsoft.com/office/powerpoint/2010/main" val="66226561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a:p>
        </p:txBody>
      </p:sp>
      <p:sp>
        <p:nvSpPr>
          <p:cNvPr id="7" name="Content Placeholder 6"/>
          <p:cNvSpPr>
            <a:spLocks noGrp="1"/>
          </p:cNvSpPr>
          <p:nvPr>
            <p:ph sz="quarter" idx="13"/>
          </p:nvPr>
        </p:nvSpPr>
        <p:spPr>
          <a:xfrm>
            <a:off x="390528" y="1656196"/>
            <a:ext cx="8353233" cy="4511243"/>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408772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672323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47825"/>
            <a:ext cx="4097192" cy="4506913"/>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47825"/>
            <a:ext cx="4096800" cy="4506913"/>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171376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a:p>
        </p:txBody>
      </p:sp>
      <p:sp>
        <p:nvSpPr>
          <p:cNvPr id="8" name="Content Placeholder 7"/>
          <p:cNvSpPr>
            <a:spLocks noGrp="1"/>
          </p:cNvSpPr>
          <p:nvPr>
            <p:ph sz="quarter" idx="13"/>
          </p:nvPr>
        </p:nvSpPr>
        <p:spPr>
          <a:xfrm>
            <a:off x="388313" y="1828801"/>
            <a:ext cx="4097192" cy="433863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828801"/>
            <a:ext cx="4096800" cy="433863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17178838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14920747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2162422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ighlighted quote sky blue">
    <p:spTree>
      <p:nvGrpSpPr>
        <p:cNvPr id="1" name=""/>
        <p:cNvGrpSpPr/>
        <p:nvPr/>
      </p:nvGrpSpPr>
      <p:grpSpPr>
        <a:xfrm>
          <a:off x="0" y="0"/>
          <a:ext cx="0" cy="0"/>
          <a:chOff x="0" y="0"/>
          <a:chExt cx="0" cy="0"/>
        </a:xfrm>
      </p:grpSpPr>
      <p:grpSp>
        <p:nvGrpSpPr>
          <p:cNvPr id="2" name="Ryhmä 1"/>
          <p:cNvGrpSpPr/>
          <p:nvPr userDrawn="1"/>
        </p:nvGrpSpPr>
        <p:grpSpPr>
          <a:xfrm>
            <a:off x="856145" y="1084758"/>
            <a:ext cx="7460544" cy="4793660"/>
            <a:chOff x="856145" y="813567"/>
            <a:chExt cx="7460544" cy="3595246"/>
          </a:xfrm>
        </p:grpSpPr>
        <p:sp>
          <p:nvSpPr>
            <p:cNvPr id="12"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3">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13" name="Oval 7"/>
            <p:cNvSpPr>
              <a:spLocks noChangeArrowheads="1"/>
            </p:cNvSpPr>
            <p:nvPr/>
          </p:nvSpPr>
          <p:spPr bwMode="auto">
            <a:xfrm>
              <a:off x="6391864" y="4268413"/>
              <a:ext cx="185933" cy="140400"/>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6"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3"/>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10779020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24228728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ighlighted quote green">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grpSp>
        <p:nvGrpSpPr>
          <p:cNvPr id="7" name="Ryhmä 1"/>
          <p:cNvGrpSpPr/>
          <p:nvPr userDrawn="1"/>
        </p:nvGrpSpPr>
        <p:grpSpPr>
          <a:xfrm>
            <a:off x="856145" y="1089791"/>
            <a:ext cx="7460544" cy="4795200"/>
            <a:chOff x="856145" y="813567"/>
            <a:chExt cx="7460544" cy="3595304"/>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rgbClr val="A4D16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sz="1800"/>
            </a:p>
          </p:txBody>
        </p:sp>
        <p:sp>
          <p:nvSpPr>
            <p:cNvPr id="9" name="Oval 7"/>
            <p:cNvSpPr>
              <a:spLocks noChangeArrowheads="1"/>
            </p:cNvSpPr>
            <p:nvPr/>
          </p:nvSpPr>
          <p:spPr bwMode="auto">
            <a:xfrm>
              <a:off x="6391864" y="4268419"/>
              <a:ext cx="185933" cy="140452"/>
            </a:xfrm>
            <a:prstGeom prst="ellipse">
              <a:avLst/>
            </a:pr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sz="1800"/>
            </a:p>
          </p:txBody>
        </p:sp>
      </p:grpSp>
      <p:sp>
        <p:nvSpPr>
          <p:cNvPr id="11" name="Text Placeholder 7"/>
          <p:cNvSpPr>
            <a:spLocks noGrp="1"/>
          </p:cNvSpPr>
          <p:nvPr>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tx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159370556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ighlighted quote dark teal">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grpSp>
        <p:nvGrpSpPr>
          <p:cNvPr id="7" name="Ryhmä 1"/>
          <p:cNvGrpSpPr/>
          <p:nvPr userDrawn="1"/>
        </p:nvGrpSpPr>
        <p:grpSpPr>
          <a:xfrm>
            <a:off x="856145" y="1089793"/>
            <a:ext cx="7460544" cy="4764639"/>
            <a:chOff x="856145" y="813567"/>
            <a:chExt cx="7460544" cy="3596279"/>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2">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sz="1800"/>
            </a:p>
          </p:txBody>
        </p:sp>
        <p:sp>
          <p:nvSpPr>
            <p:cNvPr id="9" name="Oval 7"/>
            <p:cNvSpPr>
              <a:spLocks noChangeArrowheads="1"/>
            </p:cNvSpPr>
            <p:nvPr/>
          </p:nvSpPr>
          <p:spPr bwMode="auto">
            <a:xfrm>
              <a:off x="6391864" y="4268550"/>
              <a:ext cx="185933" cy="141296"/>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fi-FI" sz="1800"/>
            </a:p>
          </p:txBody>
        </p:sp>
      </p:grpSp>
      <p:sp>
        <p:nvSpPr>
          <p:cNvPr id="11" name="Text Placeholder 7"/>
          <p:cNvSpPr>
            <a:spLocks noGrp="1"/>
          </p:cNvSpPr>
          <p:nvPr>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42074927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ighlighted quote sky blue">
    <p:spTree>
      <p:nvGrpSpPr>
        <p:cNvPr id="1" name=""/>
        <p:cNvGrpSpPr/>
        <p:nvPr/>
      </p:nvGrpSpPr>
      <p:grpSpPr>
        <a:xfrm>
          <a:off x="0" y="0"/>
          <a:ext cx="0" cy="0"/>
          <a:chOff x="0" y="0"/>
          <a:chExt cx="0" cy="0"/>
        </a:xfrm>
      </p:grpSpPr>
      <p:grpSp>
        <p:nvGrpSpPr>
          <p:cNvPr id="2" name="Ryhmä 1"/>
          <p:cNvGrpSpPr/>
          <p:nvPr userDrawn="1"/>
        </p:nvGrpSpPr>
        <p:grpSpPr>
          <a:xfrm>
            <a:off x="856145" y="1084758"/>
            <a:ext cx="7460544" cy="4793660"/>
            <a:chOff x="856145" y="813567"/>
            <a:chExt cx="7460544" cy="3595246"/>
          </a:xfrm>
        </p:grpSpPr>
        <p:sp>
          <p:nvSpPr>
            <p:cNvPr id="12"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3">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sz="1800"/>
            </a:p>
          </p:txBody>
        </p:sp>
        <p:sp>
          <p:nvSpPr>
            <p:cNvPr id="13" name="Oval 7"/>
            <p:cNvSpPr>
              <a:spLocks noChangeArrowheads="1"/>
            </p:cNvSpPr>
            <p:nvPr/>
          </p:nvSpPr>
          <p:spPr bwMode="auto">
            <a:xfrm>
              <a:off x="6391864" y="4268413"/>
              <a:ext cx="185933" cy="140400"/>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fi-FI" sz="1800"/>
            </a:p>
          </p:txBody>
        </p:sp>
      </p:grpSp>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6"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3"/>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spTree>
    <p:extLst>
      <p:ext uri="{BB962C8B-B14F-4D97-AF65-F5344CB8AC3E}">
        <p14:creationId xmlns:p14="http://schemas.microsoft.com/office/powerpoint/2010/main" val="363373904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5" name="Content Placeholder 2"/>
          <p:cNvSpPr>
            <a:spLocks noGrp="1"/>
          </p:cNvSpPr>
          <p:nvPr>
            <p:ph idx="1"/>
          </p:nvPr>
        </p:nvSpPr>
        <p:spPr>
          <a:xfrm>
            <a:off x="392112" y="1655765"/>
            <a:ext cx="4068000" cy="4511675"/>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655764"/>
            <a:ext cx="4052750" cy="4511675"/>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5847273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flipV="1">
            <a:off x="2821" y="0"/>
            <a:ext cx="9138359" cy="68580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64900" y="2844171"/>
            <a:ext cx="3814200" cy="1169660"/>
          </a:xfrm>
          <a:prstGeom prst="rect">
            <a:avLst/>
          </a:prstGeom>
        </p:spPr>
      </p:pic>
    </p:spTree>
    <p:extLst>
      <p:ext uri="{BB962C8B-B14F-4D97-AF65-F5344CB8AC3E}">
        <p14:creationId xmlns:p14="http://schemas.microsoft.com/office/powerpoint/2010/main" val="3887041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ighlighted quote imag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userDrawn="1">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grpSp>
        <p:nvGrpSpPr>
          <p:cNvPr id="3" name="Group 2"/>
          <p:cNvGrpSpPr/>
          <p:nvPr userDrawn="1"/>
        </p:nvGrpSpPr>
        <p:grpSpPr>
          <a:xfrm>
            <a:off x="856145" y="1089793"/>
            <a:ext cx="7460544" cy="4817439"/>
            <a:chOff x="856145" y="817344"/>
            <a:chExt cx="7460544" cy="3613079"/>
          </a:xfrm>
        </p:grpSpPr>
        <p:sp>
          <p:nvSpPr>
            <p:cNvPr id="8" name="Freeform 6"/>
            <p:cNvSpPr>
              <a:spLocks/>
            </p:cNvSpPr>
            <p:nvPr/>
          </p:nvSpPr>
          <p:spPr bwMode="auto">
            <a:xfrm>
              <a:off x="856145" y="817344"/>
              <a:ext cx="7460544" cy="3504022"/>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bg1">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sp>
          <p:nvSpPr>
            <p:cNvPr id="9" name="Oval 7"/>
            <p:cNvSpPr>
              <a:spLocks noChangeArrowheads="1"/>
            </p:cNvSpPr>
            <p:nvPr/>
          </p:nvSpPr>
          <p:spPr bwMode="auto">
            <a:xfrm>
              <a:off x="6391864" y="4250423"/>
              <a:ext cx="185933" cy="18000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fi-FI">
                <a:latin typeface="Calibri" panose="020F0502020204030204" pitchFamily="34" charset="0"/>
              </a:endParaRPr>
            </a:p>
          </p:txBody>
        </p:sp>
      </p:grpSp>
      <p:sp>
        <p:nvSpPr>
          <p:cNvPr id="11"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bg1"/>
                </a:solidFill>
                <a:latin typeface="Calibri" panose="020F0502020204030204" pitchFamily="34" charset="0"/>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2410413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a:t>Click to edit Master title style</a:t>
            </a:r>
          </a:p>
        </p:txBody>
      </p:sp>
      <p:sp>
        <p:nvSpPr>
          <p:cNvPr id="4" name="Slide Number Placeholder 3"/>
          <p:cNvSpPr>
            <a:spLocks noGrp="1"/>
          </p:cNvSpPr>
          <p:nvPr>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5" name="Content Placeholder 2"/>
          <p:cNvSpPr>
            <a:spLocks noGrp="1"/>
          </p:cNvSpPr>
          <p:nvPr>
            <p:ph idx="1"/>
          </p:nvPr>
        </p:nvSpPr>
        <p:spPr>
          <a:xfrm>
            <a:off x="392112" y="1655765"/>
            <a:ext cx="4068000" cy="4511675"/>
          </a:xfrm>
          <a:prstGeom prst="rect">
            <a:avLst/>
          </a:prstGeo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655764"/>
            <a:ext cx="4052750" cy="4511675"/>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atin typeface="Calibri" panose="020F0502020204030204" pitchFamily="34" charset="0"/>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green">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9" name="Title 10"/>
          <p:cNvSpPr>
            <a:spLocks noGrp="1"/>
          </p:cNvSpPr>
          <p:nvPr>
            <p:ph type="title" hasCustomPrompt="1"/>
          </p:nvPr>
        </p:nvSpPr>
        <p:spPr>
          <a:xfrm>
            <a:off x="382588" y="1409701"/>
            <a:ext cx="6012000" cy="1833019"/>
          </a:xfrm>
        </p:spPr>
        <p:txBody>
          <a:bodyPr anchor="b" anchorCtr="0">
            <a:noAutofit/>
          </a:bodyPr>
          <a:lstStyle>
            <a:lvl1pPr>
              <a:defRPr sz="50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2"/>
            <a:ext cx="6012000" cy="1716039"/>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87351"/>
            <a:ext cx="2833200" cy="216000"/>
          </a:xfrm>
        </p:spPr>
        <p:txBody>
          <a:bodyPr>
            <a:normAutofit/>
          </a:bodyPr>
          <a:lstStyle>
            <a:lvl1pPr marL="0" indent="0">
              <a:buFontTx/>
              <a:buNone/>
              <a:defRPr sz="1300" b="0">
                <a:solidFill>
                  <a:schemeClr val="bg1"/>
                </a:solidFill>
              </a:defRPr>
            </a:lvl1pPr>
          </a:lstStyle>
          <a:p>
            <a:pPr lvl="0"/>
            <a:r>
              <a:rPr lang="fi-FI" dirty="0" err="1"/>
              <a:t>Date</a:t>
            </a:r>
            <a:endParaRPr lang="fi-FI"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
        <p:nvSpPr>
          <p:cNvPr id="9"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spTree>
    <p:extLst>
      <p:ext uri="{BB962C8B-B14F-4D97-AF65-F5344CB8AC3E}">
        <p14:creationId xmlns:p14="http://schemas.microsoft.com/office/powerpoint/2010/main" val="415635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bg1"/>
                </a:solidFill>
                <a:latin typeface="Calibri" panose="020F0502020204030204" pitchFamily="34" charset="0"/>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bg1"/>
                </a:solidFill>
                <a:latin typeface="Calibri" panose="020F0502020204030204" pitchFamily="34" charset="0"/>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bg1"/>
                </a:solidFill>
                <a:latin typeface="Calibri" panose="020F0502020204030204" pitchFamily="34" charset="0"/>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bg1"/>
                </a:solidFill>
                <a:latin typeface="Calibri" panose="020F0502020204030204" pitchFamily="34" charset="0"/>
              </a:defRPr>
            </a:lvl1pPr>
          </a:lstStyle>
          <a:p>
            <a:pPr lvl="0"/>
            <a:r>
              <a:rPr lang="en-US" dirty="0"/>
              <a:t>Speaker name, title</a:t>
            </a:r>
          </a:p>
        </p:txBody>
      </p:sp>
    </p:spTree>
    <p:extLst>
      <p:ext uri="{BB962C8B-B14F-4D97-AF65-F5344CB8AC3E}">
        <p14:creationId xmlns:p14="http://schemas.microsoft.com/office/powerpoint/2010/main" val="35723653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Section divider dark teal">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399"/>
            <a:ext cx="2880000" cy="912000"/>
          </a:xfrm>
        </p:spPr>
        <p:txBody>
          <a:bodyPr>
            <a:noAutofit/>
          </a:bodyPr>
          <a:lstStyle>
            <a:lvl1pPr>
              <a:defRPr sz="50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8" y="1580575"/>
            <a:ext cx="2880000" cy="2976000"/>
          </a:xfrm>
        </p:spPr>
        <p:txBody>
          <a:bodyPr>
            <a:normAutofit/>
          </a:bodyPr>
          <a:lstStyle>
            <a:lvl1pPr marL="0" indent="0" algn="l">
              <a:spcBef>
                <a:spcPts val="0"/>
              </a:spcBef>
              <a:buNone/>
              <a:defRPr sz="2400" b="1">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6600" y="0"/>
            <a:ext cx="5868785" cy="6858000"/>
          </a:xfrm>
          <a:prstGeom prst="rect">
            <a:avLst/>
          </a:prstGeom>
        </p:spPr>
      </p:pic>
    </p:spTree>
    <p:extLst>
      <p:ext uri="{BB962C8B-B14F-4D97-AF65-F5344CB8AC3E}">
        <p14:creationId xmlns:p14="http://schemas.microsoft.com/office/powerpoint/2010/main" val="789679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16" name="Picture 15" descr="Unified-Payments ppt bkgrd.jpg"/>
          <p:cNvPicPr>
            <a:picLocks noChangeAspect="1"/>
          </p:cNvPicPr>
          <p:nvPr userDrawn="1"/>
        </p:nvPicPr>
        <p:blipFill>
          <a:blip r:embed="rId2" cstate="print"/>
          <a:stretch>
            <a:fillRect/>
          </a:stretch>
        </p:blipFill>
        <p:spPr>
          <a:xfrm>
            <a:off x="2135825" y="0"/>
            <a:ext cx="7008175" cy="6858000"/>
          </a:xfrm>
          <a:prstGeom prst="rect">
            <a:avLst/>
          </a:prstGeom>
        </p:spPr>
      </p:pic>
      <p:sp>
        <p:nvSpPr>
          <p:cNvPr id="7" name="Rectangle 8"/>
          <p:cNvSpPr>
            <a:spLocks noChangeArrowheads="1"/>
          </p:cNvSpPr>
          <p:nvPr userDrawn="1"/>
        </p:nvSpPr>
        <p:spPr bwMode="auto">
          <a:xfrm rot="5400000">
            <a:off x="-1372716" y="3505572"/>
            <a:ext cx="4725144" cy="1979712"/>
          </a:xfrm>
          <a:prstGeom prst="rect">
            <a:avLst/>
          </a:prstGeom>
          <a:gradFill flip="none" rotWithShape="1">
            <a:gsLst>
              <a:gs pos="12000">
                <a:srgbClr val="888888"/>
              </a:gs>
              <a:gs pos="70000">
                <a:srgbClr val="BCBCBC"/>
              </a:gs>
            </a:gsLst>
            <a:path path="circle">
              <a:fillToRect l="100000" t="100000"/>
            </a:path>
            <a:tileRect r="-100000" b="-100000"/>
          </a:gradFill>
          <a:ln w="9525">
            <a:noFill/>
            <a:miter lim="800000"/>
            <a:headEnd/>
            <a:tailEnd/>
          </a:ln>
          <a:effectLst/>
        </p:spPr>
        <p:txBody>
          <a:bodyPr wrap="none" anchor="ctr"/>
          <a:lstStyle/>
          <a:p>
            <a:pPr>
              <a:defRPr/>
            </a:pPr>
            <a:endParaRPr lang="en-GB" noProof="0" dirty="0"/>
          </a:p>
        </p:txBody>
      </p:sp>
      <p:sp>
        <p:nvSpPr>
          <p:cNvPr id="11" name="Text Box 6"/>
          <p:cNvSpPr txBox="1">
            <a:spLocks noChangeArrowheads="1"/>
          </p:cNvSpPr>
          <p:nvPr userDrawn="1"/>
        </p:nvSpPr>
        <p:spPr bwMode="auto">
          <a:xfrm>
            <a:off x="7625432" y="6597932"/>
            <a:ext cx="1493358" cy="215444"/>
          </a:xfrm>
          <a:prstGeom prst="rect">
            <a:avLst/>
          </a:prstGeom>
          <a:noFill/>
          <a:ln w="9525">
            <a:noFill/>
            <a:miter lim="800000"/>
            <a:headEnd/>
            <a:tailEnd/>
          </a:ln>
          <a:effectLst/>
        </p:spPr>
        <p:txBody>
          <a:bodyPr wrap="square">
            <a:spAutoFit/>
          </a:bodyPr>
          <a:lstStyle/>
          <a:p>
            <a:pPr algn="l">
              <a:defRPr/>
            </a:pPr>
            <a:r>
              <a:rPr lang="en-US" sz="800" b="0" dirty="0">
                <a:solidFill>
                  <a:schemeClr val="accent1">
                    <a:lumMod val="75000"/>
                  </a:schemeClr>
                </a:solidFill>
                <a:latin typeface="Tahoma" pitchFamily="34" charset="0"/>
                <a:cs typeface="Tahoma" pitchFamily="34" charset="0"/>
              </a:rPr>
              <a:t>Clarity in Payments   © 2012</a:t>
            </a:r>
          </a:p>
        </p:txBody>
      </p:sp>
      <p:pic>
        <p:nvPicPr>
          <p:cNvPr id="10" name="Picture 9" descr="C2Plogog"/>
          <p:cNvPicPr>
            <a:picLocks noChangeAspect="1" noChangeArrowheads="1"/>
          </p:cNvPicPr>
          <p:nvPr userDrawn="1"/>
        </p:nvPicPr>
        <p:blipFill>
          <a:blip r:embed="rId3" cstate="print"/>
          <a:srcRect/>
          <a:stretch>
            <a:fillRect/>
          </a:stretch>
        </p:blipFill>
        <p:spPr bwMode="auto">
          <a:xfrm>
            <a:off x="0" y="0"/>
            <a:ext cx="1980000" cy="1980000"/>
          </a:xfrm>
          <a:prstGeom prst="rect">
            <a:avLst/>
          </a:prstGeom>
          <a:noFill/>
          <a:ln w="9525">
            <a:noFill/>
            <a:miter lim="800000"/>
            <a:headEnd/>
            <a:tailEnd/>
          </a:ln>
        </p:spPr>
      </p:pic>
      <p:sp>
        <p:nvSpPr>
          <p:cNvPr id="3" name="Subtitle 2"/>
          <p:cNvSpPr>
            <a:spLocks noGrp="1"/>
          </p:cNvSpPr>
          <p:nvPr>
            <p:ph type="subTitle" idx="1"/>
          </p:nvPr>
        </p:nvSpPr>
        <p:spPr>
          <a:xfrm>
            <a:off x="2555776" y="1772816"/>
            <a:ext cx="6480720" cy="2016224"/>
          </a:xfrm>
        </p:spPr>
        <p:txBody>
          <a:bodyPr/>
          <a:lstStyle>
            <a:lvl1pPr marL="0" indent="0" algn="l">
              <a:buNone/>
              <a:defRPr>
                <a:solidFill>
                  <a:schemeClr val="bg1">
                    <a:lumMod val="75000"/>
                  </a:schemeClr>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Click to edit Master subtitle style</a:t>
            </a:r>
            <a:endParaRPr lang="en-GB" noProof="0" dirty="0"/>
          </a:p>
        </p:txBody>
      </p:sp>
      <p:sp>
        <p:nvSpPr>
          <p:cNvPr id="2" name="Title 1"/>
          <p:cNvSpPr>
            <a:spLocks noGrp="1"/>
          </p:cNvSpPr>
          <p:nvPr>
            <p:ph type="ctrTitle"/>
          </p:nvPr>
        </p:nvSpPr>
        <p:spPr>
          <a:xfrm>
            <a:off x="2555776" y="610528"/>
            <a:ext cx="6480720" cy="1113416"/>
          </a:xfrm>
        </p:spPr>
        <p:txBody>
          <a:bodyPr anchor="b">
            <a:normAutofit/>
          </a:bodyPr>
          <a:lstStyle>
            <a:lvl1pPr>
              <a:defRPr sz="280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8729231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9672385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tx2"/>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spTree>
    <p:extLst>
      <p:ext uri="{BB962C8B-B14F-4D97-AF65-F5344CB8AC3E}">
        <p14:creationId xmlns:p14="http://schemas.microsoft.com/office/powerpoint/2010/main" val="184231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bg1"/>
                </a:solidFill>
              </a:defRPr>
            </a:lvl1pPr>
          </a:lstStyle>
          <a:p>
            <a:pPr lvl="0"/>
            <a:r>
              <a:rPr lang="en-US" dirty="0"/>
              <a:t>Speaker name, title</a:t>
            </a:r>
          </a:p>
        </p:txBody>
      </p:sp>
    </p:spTree>
    <p:extLst>
      <p:ext uri="{BB962C8B-B14F-4D97-AF65-F5344CB8AC3E}">
        <p14:creationId xmlns:p14="http://schemas.microsoft.com/office/powerpoint/2010/main" val="33886560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68108"/>
            <a:ext cx="6012000" cy="1771636"/>
          </a:xfrm>
        </p:spPr>
        <p:txBody>
          <a:bodyPr anchor="b" anchorCtr="0">
            <a:noAutofit/>
          </a:bodyPr>
          <a:lstStyle>
            <a:lvl1pPr>
              <a:defRPr sz="3600" spc="-100" baseline="0">
                <a:solidFill>
                  <a:schemeClr val="accent2"/>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10189"/>
            <a:ext cx="6012000" cy="879955"/>
          </a:xfrm>
        </p:spPr>
        <p:txBody>
          <a:bodyPr>
            <a:normAutofit/>
          </a:bodyPr>
          <a:lstStyle>
            <a:lvl1pPr marL="0" indent="0">
              <a:buFontTx/>
              <a:buNone/>
              <a:defRPr sz="2000" b="0">
                <a:solidFill>
                  <a:schemeClr val="tx2"/>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25476"/>
            <a:ext cx="2833200" cy="288000"/>
          </a:xfrm>
        </p:spPr>
        <p:txBody>
          <a:bodyPr>
            <a:normAutofit/>
          </a:bodyPr>
          <a:lstStyle>
            <a:lvl1pPr marL="0" indent="0">
              <a:spcBef>
                <a:spcPts val="0"/>
              </a:spcBef>
              <a:buFontTx/>
              <a:buNone/>
              <a:defRPr sz="1300" b="0">
                <a:solidFill>
                  <a:schemeClr val="tx2"/>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50984"/>
            <a:ext cx="4680000" cy="288000"/>
          </a:xfrm>
        </p:spPr>
        <p:txBody>
          <a:bodyPr anchor="b" anchorCtr="0">
            <a:noAutofit/>
          </a:bodyPr>
          <a:lstStyle>
            <a:lvl1pPr marL="0" indent="0">
              <a:lnSpc>
                <a:spcPct val="100000"/>
              </a:lnSpc>
              <a:spcBef>
                <a:spcPts val="0"/>
              </a:spcBef>
              <a:buFontTx/>
              <a:buNone/>
              <a:defRPr sz="1300" b="1">
                <a:solidFill>
                  <a:schemeClr val="tx2"/>
                </a:solidFill>
              </a:defRPr>
            </a:lvl1pPr>
          </a:lstStyle>
          <a:p>
            <a:pPr lvl="0"/>
            <a:r>
              <a:rPr lang="en-US" dirty="0"/>
              <a:t>Speaker name, title</a:t>
            </a:r>
          </a:p>
        </p:txBody>
      </p:sp>
    </p:spTree>
    <p:extLst>
      <p:ext uri="{BB962C8B-B14F-4D97-AF65-F5344CB8AC3E}">
        <p14:creationId xmlns:p14="http://schemas.microsoft.com/office/powerpoint/2010/main" val="1523927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06089" y="3387019"/>
            <a:ext cx="4499312" cy="912000"/>
          </a:xfrm>
        </p:spPr>
        <p:txBody>
          <a:bodyPr anchor="b" anchorCtr="0">
            <a:noAutofit/>
          </a:bodyPr>
          <a:lstStyle>
            <a:lvl1pPr>
              <a:defRPr sz="36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606088" y="4358502"/>
            <a:ext cx="4499312" cy="1298536"/>
          </a:xfrm>
        </p:spPr>
        <p:txBody>
          <a:bodyPr>
            <a:normAutofit/>
          </a:bodyPr>
          <a:lstStyle>
            <a:lvl1pPr marL="0" indent="0" algn="l">
              <a:spcBef>
                <a:spcPts val="0"/>
              </a:spcBef>
              <a:buNone/>
              <a:defRPr sz="18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5080358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06089" y="3379788"/>
            <a:ext cx="4499312" cy="912000"/>
          </a:xfrm>
        </p:spPr>
        <p:txBody>
          <a:bodyPr anchor="b" anchorCtr="0">
            <a:noAutofit/>
          </a:bodyPr>
          <a:lstStyle>
            <a:lvl1pPr>
              <a:defRPr sz="360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606088" y="4351271"/>
            <a:ext cx="4499312" cy="1298536"/>
          </a:xfrm>
        </p:spPr>
        <p:txBody>
          <a:bodyPr>
            <a:normAutofit/>
          </a:bodyPr>
          <a:lstStyle>
            <a:lvl1pPr marL="0" indent="0" algn="l">
              <a:spcBef>
                <a:spcPts val="0"/>
              </a:spcBef>
              <a:buNone/>
              <a:defRPr sz="18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7416454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a:p>
        </p:txBody>
      </p:sp>
      <p:sp>
        <p:nvSpPr>
          <p:cNvPr id="7" name="Content Placeholder 6"/>
          <p:cNvSpPr>
            <a:spLocks noGrp="1"/>
          </p:cNvSpPr>
          <p:nvPr>
            <p:ph sz="quarter" idx="13"/>
          </p:nvPr>
        </p:nvSpPr>
        <p:spPr>
          <a:xfrm>
            <a:off x="390528" y="1656196"/>
            <a:ext cx="8353233" cy="4511243"/>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8034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bg1"/>
                </a:solidFill>
              </a:defRPr>
            </a:lvl1pPr>
          </a:lstStyle>
          <a:p>
            <a:pPr lvl="0"/>
            <a:r>
              <a:rPr lang="en-US"/>
              <a:t>Click to edit Master text styles</a:t>
            </a:r>
          </a:p>
        </p:txBody>
      </p:sp>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69357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accent2"/>
                </a:solidFill>
                <a:latin typeface="Calibri" panose="020F0502020204030204" pitchFamily="34" charset="0"/>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tx2"/>
                </a:solidFill>
                <a:latin typeface="Calibri" panose="020F0502020204030204" pitchFamily="34" charset="0"/>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tx2"/>
                </a:solidFill>
                <a:latin typeface="Calibri" panose="020F0502020204030204" pitchFamily="34" charset="0"/>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tx2"/>
                </a:solidFill>
                <a:latin typeface="Calibri" panose="020F0502020204030204" pitchFamily="34" charset="0"/>
              </a:defRPr>
            </a:lvl1pPr>
          </a:lstStyle>
          <a:p>
            <a:pPr lvl="0"/>
            <a:r>
              <a:rPr lang="en-US" dirty="0"/>
              <a:t>Speaker name, title</a:t>
            </a:r>
          </a:p>
        </p:txBody>
      </p:sp>
    </p:spTree>
    <p:extLst>
      <p:ext uri="{BB962C8B-B14F-4D97-AF65-F5344CB8AC3E}">
        <p14:creationId xmlns:p14="http://schemas.microsoft.com/office/powerpoint/2010/main" val="601848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47825"/>
            <a:ext cx="4097192" cy="4506913"/>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47825"/>
            <a:ext cx="4096800" cy="4506913"/>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069597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a:p>
        </p:txBody>
      </p:sp>
      <p:sp>
        <p:nvSpPr>
          <p:cNvPr id="8" name="Content Placeholder 7"/>
          <p:cNvSpPr>
            <a:spLocks noGrp="1"/>
          </p:cNvSpPr>
          <p:nvPr>
            <p:ph sz="quarter" idx="13"/>
          </p:nvPr>
        </p:nvSpPr>
        <p:spPr>
          <a:xfrm>
            <a:off x="388313" y="1828801"/>
            <a:ext cx="4097192" cy="4338639"/>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828801"/>
            <a:ext cx="4096800" cy="4338639"/>
          </a:xfrm>
        </p:spPr>
        <p:txBody>
          <a:body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600"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51166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12814553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600" b="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617886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2710515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ighlighted quote g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grpSp>
        <p:nvGrpSpPr>
          <p:cNvPr id="7" name="Ryhmä 1"/>
          <p:cNvGrpSpPr/>
          <p:nvPr userDrawn="1"/>
        </p:nvGrpSpPr>
        <p:grpSpPr>
          <a:xfrm>
            <a:off x="856145" y="1089791"/>
            <a:ext cx="7460544" cy="4822472"/>
            <a:chOff x="856145" y="813567"/>
            <a:chExt cx="7460544" cy="3615752"/>
          </a:xfrm>
        </p:grpSpPr>
        <p:sp>
          <p:nvSpPr>
            <p:cNvPr id="8"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rgbClr val="A4D16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9" name="Oval 7"/>
            <p:cNvSpPr>
              <a:spLocks noChangeArrowheads="1"/>
            </p:cNvSpPr>
            <p:nvPr/>
          </p:nvSpPr>
          <p:spPr bwMode="auto">
            <a:xfrm>
              <a:off x="6391864" y="4249374"/>
              <a:ext cx="180000" cy="179945"/>
            </a:xfrm>
            <a:prstGeom prst="ellipse">
              <a:avLst/>
            </a:pr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i-FI"/>
            </a:p>
          </p:txBody>
        </p:sp>
      </p:grpSp>
      <p:sp>
        <p:nvSpPr>
          <p:cNvPr id="11" name="Text Placeholder 7"/>
          <p:cNvSpPr>
            <a:spLocks noGrp="1"/>
          </p:cNvSpPr>
          <p:nvPr>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tx2"/>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25042802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Highlighted quote sky blu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2" name="Ryhmä 1"/>
          <p:cNvGrpSpPr/>
          <p:nvPr userDrawn="1"/>
        </p:nvGrpSpPr>
        <p:grpSpPr>
          <a:xfrm>
            <a:off x="856145" y="1084758"/>
            <a:ext cx="7460544" cy="4846460"/>
            <a:chOff x="856145" y="813567"/>
            <a:chExt cx="7460544" cy="3634846"/>
          </a:xfrm>
        </p:grpSpPr>
        <p:sp>
          <p:nvSpPr>
            <p:cNvPr id="12" name="Freeform 6"/>
            <p:cNvSpPr>
              <a:spLocks/>
            </p:cNvSpPr>
            <p:nvPr/>
          </p:nvSpPr>
          <p:spPr bwMode="auto">
            <a:xfrm>
              <a:off x="856145" y="813567"/>
              <a:ext cx="7460544" cy="3526379"/>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accent3">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13" name="Oval 7"/>
            <p:cNvSpPr>
              <a:spLocks noChangeArrowheads="1"/>
            </p:cNvSpPr>
            <p:nvPr/>
          </p:nvSpPr>
          <p:spPr bwMode="auto">
            <a:xfrm>
              <a:off x="6392389" y="4268413"/>
              <a:ext cx="198000" cy="180000"/>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6"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accent3"/>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21196204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Highlighted quote whit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userDrawn="1">
            <p:ph type="sldNum" sz="quarter" idx="11"/>
          </p:nvPr>
        </p:nvSpPr>
        <p:spPr/>
        <p:txBody>
          <a:bodyPr/>
          <a:lstStyle/>
          <a:p>
            <a:fld id="{C60C2248-B95D-984B-A0F4-42B9A4652AA7}" type="slidenum">
              <a:rPr lang="en-US" smtClean="0"/>
              <a:pPr/>
              <a:t>‹#›</a:t>
            </a:fld>
            <a:endParaRPr lang="en-US"/>
          </a:p>
        </p:txBody>
      </p:sp>
      <p:sp>
        <p:nvSpPr>
          <p:cNvPr id="11" name="Text Placeholder 7"/>
          <p:cNvSpPr>
            <a:spLocks noGrp="1"/>
          </p:cNvSpPr>
          <p:nvPr userDrawn="1">
            <p:ph type="body" sz="quarter" idx="12" hasCustomPrompt="1"/>
          </p:nvPr>
        </p:nvSpPr>
        <p:spPr>
          <a:xfrm>
            <a:off x="971600" y="1219202"/>
            <a:ext cx="7219254" cy="3885708"/>
          </a:xfrm>
        </p:spPr>
        <p:txBody>
          <a:bodyPr anchor="ctr">
            <a:noAutofit/>
          </a:bodyPr>
          <a:lstStyle>
            <a:lvl1pPr marL="0" indent="0" algn="ctr">
              <a:lnSpc>
                <a:spcPct val="100000"/>
              </a:lnSpc>
              <a:spcBef>
                <a:spcPts val="0"/>
              </a:spcBef>
              <a:buFontTx/>
              <a:buNone/>
              <a:defRPr sz="3400">
                <a:solidFill>
                  <a:schemeClr val="bg1"/>
                </a:solidFill>
              </a:defRPr>
            </a:lvl1pPr>
            <a:lvl2pPr marL="88900" indent="0">
              <a:buFontTx/>
              <a:buNone/>
              <a:defRPr sz="3600"/>
            </a:lvl2pPr>
            <a:lvl3pPr marL="268287" indent="0">
              <a:buFontTx/>
              <a:buNone/>
              <a:defRPr sz="3600"/>
            </a:lvl3pPr>
            <a:lvl4pPr marL="447675" indent="0">
              <a:buFontTx/>
              <a:buNone/>
              <a:defRPr sz="3600"/>
            </a:lvl4pPr>
            <a:lvl5pPr marL="627062" indent="0">
              <a:buFontTx/>
              <a:buNone/>
              <a:defRPr sz="3600"/>
            </a:lvl5pPr>
          </a:lstStyle>
          <a:p>
            <a:pPr lvl="0"/>
            <a:r>
              <a:rPr lang="fi-FI" dirty="0"/>
              <a:t>Type quote</a:t>
            </a:r>
          </a:p>
        </p:txBody>
      </p:sp>
      <p:grpSp>
        <p:nvGrpSpPr>
          <p:cNvPr id="12" name="Group 11"/>
          <p:cNvGrpSpPr/>
          <p:nvPr userDrawn="1"/>
        </p:nvGrpSpPr>
        <p:grpSpPr>
          <a:xfrm>
            <a:off x="856145" y="1089793"/>
            <a:ext cx="7460544" cy="4817439"/>
            <a:chOff x="856145" y="817344"/>
            <a:chExt cx="7460544" cy="3613079"/>
          </a:xfrm>
        </p:grpSpPr>
        <p:sp>
          <p:nvSpPr>
            <p:cNvPr id="13" name="Freeform 6"/>
            <p:cNvSpPr>
              <a:spLocks/>
            </p:cNvSpPr>
            <p:nvPr/>
          </p:nvSpPr>
          <p:spPr bwMode="auto">
            <a:xfrm>
              <a:off x="856145" y="817344"/>
              <a:ext cx="7460544" cy="3504022"/>
            </a:xfrm>
            <a:custGeom>
              <a:avLst/>
              <a:gdLst>
                <a:gd name="T0" fmla="*/ 16977 w 20595"/>
                <a:gd name="T1" fmla="*/ 8588 h 9733"/>
                <a:gd name="T2" fmla="*/ 20195 w 20595"/>
                <a:gd name="T3" fmla="*/ 8588 h 9733"/>
                <a:gd name="T4" fmla="*/ 20595 w 20595"/>
                <a:gd name="T5" fmla="*/ 8180 h 9733"/>
                <a:gd name="T6" fmla="*/ 20595 w 20595"/>
                <a:gd name="T7" fmla="*/ 408 h 9733"/>
                <a:gd name="T8" fmla="*/ 20195 w 20595"/>
                <a:gd name="T9" fmla="*/ 0 h 9733"/>
                <a:gd name="T10" fmla="*/ 401 w 20595"/>
                <a:gd name="T11" fmla="*/ 0 h 9733"/>
                <a:gd name="T12" fmla="*/ 0 w 20595"/>
                <a:gd name="T13" fmla="*/ 408 h 9733"/>
                <a:gd name="T14" fmla="*/ 0 w 20595"/>
                <a:gd name="T15" fmla="*/ 8180 h 9733"/>
                <a:gd name="T16" fmla="*/ 401 w 20595"/>
                <a:gd name="T17" fmla="*/ 8588 h 9733"/>
                <a:gd name="T18" fmla="*/ 14425 w 20595"/>
                <a:gd name="T19" fmla="*/ 8588 h 9733"/>
                <a:gd name="T20" fmla="*/ 15538 w 20595"/>
                <a:gd name="T21" fmla="*/ 9733 h 9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95" h="9733">
                  <a:moveTo>
                    <a:pt x="16977" y="8588"/>
                  </a:moveTo>
                  <a:lnTo>
                    <a:pt x="20195" y="8588"/>
                  </a:lnTo>
                  <a:cubicBezTo>
                    <a:pt x="20195" y="8588"/>
                    <a:pt x="20595" y="8588"/>
                    <a:pt x="20595" y="8180"/>
                  </a:cubicBezTo>
                  <a:lnTo>
                    <a:pt x="20595" y="408"/>
                  </a:lnTo>
                  <a:cubicBezTo>
                    <a:pt x="20595" y="408"/>
                    <a:pt x="20595" y="0"/>
                    <a:pt x="20195" y="0"/>
                  </a:cubicBezTo>
                  <a:lnTo>
                    <a:pt x="401" y="0"/>
                  </a:lnTo>
                  <a:cubicBezTo>
                    <a:pt x="401" y="0"/>
                    <a:pt x="0" y="0"/>
                    <a:pt x="0" y="408"/>
                  </a:cubicBezTo>
                  <a:lnTo>
                    <a:pt x="0" y="8180"/>
                  </a:lnTo>
                  <a:cubicBezTo>
                    <a:pt x="0" y="8180"/>
                    <a:pt x="0" y="8588"/>
                    <a:pt x="401" y="8588"/>
                  </a:cubicBezTo>
                  <a:lnTo>
                    <a:pt x="14425" y="8588"/>
                  </a:lnTo>
                  <a:lnTo>
                    <a:pt x="15538" y="9733"/>
                  </a:lnTo>
                </a:path>
              </a:pathLst>
            </a:custGeom>
            <a:noFill/>
            <a:ln w="187325" cap="rnd">
              <a:solidFill>
                <a:schemeClr val="bg1">
                  <a:alpha val="7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i-FI"/>
            </a:p>
          </p:txBody>
        </p:sp>
        <p:sp>
          <p:nvSpPr>
            <p:cNvPr id="14" name="Oval 7"/>
            <p:cNvSpPr>
              <a:spLocks noChangeArrowheads="1"/>
            </p:cNvSpPr>
            <p:nvPr/>
          </p:nvSpPr>
          <p:spPr bwMode="auto">
            <a:xfrm>
              <a:off x="6391864" y="4250423"/>
              <a:ext cx="180000" cy="180000"/>
            </a:xfrm>
            <a:prstGeom prst="ellipse">
              <a:avLst/>
            </a:pr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fi-FI"/>
            </a:p>
          </p:txBody>
        </p:sp>
      </p:gr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1006367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a:p>
        </p:txBody>
      </p:sp>
      <p:sp>
        <p:nvSpPr>
          <p:cNvPr id="5" name="Content Placeholder 2"/>
          <p:cNvSpPr>
            <a:spLocks noGrp="1"/>
          </p:cNvSpPr>
          <p:nvPr>
            <p:ph idx="1"/>
          </p:nvPr>
        </p:nvSpPr>
        <p:spPr>
          <a:xfrm>
            <a:off x="392112" y="1655765"/>
            <a:ext cx="4068000" cy="4511675"/>
          </a:xfrm>
          <a:prstGeom prst="rect">
            <a:avLst/>
          </a:prstGeom>
        </p:spPr>
        <p:txBody>
          <a:bodyPr/>
          <a:lstStyle/>
          <a:p>
            <a:pPr lvl="0"/>
            <a:r>
              <a:rPr lang="en-US"/>
              <a:t>Click to 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655764"/>
            <a:ext cx="4052750" cy="4511675"/>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solidFill>
                  <a:schemeClr val="tx1"/>
                </a:solidFill>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4069509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2245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06089" y="3381481"/>
            <a:ext cx="4499312" cy="912000"/>
          </a:xfrm>
        </p:spPr>
        <p:txBody>
          <a:bodyPr anchor="b" anchorCtr="0">
            <a:noAutofit/>
          </a:bodyPr>
          <a:lstStyle>
            <a:lvl1pPr>
              <a:defRPr sz="3600">
                <a:solidFill>
                  <a:schemeClr val="bg1"/>
                </a:solidFill>
                <a:latin typeface="Calibri" panose="020F0502020204030204" pitchFamily="34" charset="0"/>
              </a:defRPr>
            </a:lvl1pPr>
          </a:lstStyle>
          <a:p>
            <a:r>
              <a:rPr lang="fi-FI" dirty="0"/>
              <a:t>Section #</a:t>
            </a:r>
            <a:endParaRPr lang="en-US" dirty="0"/>
          </a:p>
        </p:txBody>
      </p:sp>
      <p:sp>
        <p:nvSpPr>
          <p:cNvPr id="3" name="Subtitle 2"/>
          <p:cNvSpPr>
            <a:spLocks noGrp="1"/>
          </p:cNvSpPr>
          <p:nvPr>
            <p:ph type="subTitle" idx="1" hasCustomPrompt="1"/>
          </p:nvPr>
        </p:nvSpPr>
        <p:spPr>
          <a:xfrm>
            <a:off x="606088" y="4352964"/>
            <a:ext cx="4499312" cy="1298536"/>
          </a:xfrm>
        </p:spPr>
        <p:txBody>
          <a:bodyPr>
            <a:normAutofit/>
          </a:bodyPr>
          <a:lstStyle>
            <a:lvl1pPr marL="0" indent="0" algn="l">
              <a:spcBef>
                <a:spcPts val="0"/>
              </a:spcBef>
              <a:buNone/>
              <a:defRPr sz="1800" b="1">
                <a:solidFill>
                  <a:schemeClr val="bg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6249145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0800000" flipH="1" flipV="1">
            <a:off x="0" y="1907915"/>
            <a:ext cx="6177516" cy="3179135"/>
          </a:xfrm>
          <a:prstGeom prst="rect">
            <a:avLst/>
          </a:prstGeom>
          <a:gradFill flip="none" rotWithShape="1">
            <a:gsLst>
              <a:gs pos="21000">
                <a:srgbClr val="009273"/>
              </a:gs>
              <a:gs pos="81000">
                <a:srgbClr val="007E8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20937" y="2634753"/>
            <a:ext cx="4805971" cy="1042002"/>
          </a:xfrm>
          <a:prstGeom prst="rect">
            <a:avLst/>
          </a:prstGeom>
        </p:spPr>
        <p:txBody>
          <a:bodyPr anchor="b">
            <a:noAutofit/>
          </a:bodyPr>
          <a:lstStyle>
            <a:lvl1pPr algn="l">
              <a:defRPr sz="3200" b="1">
                <a:solidFill>
                  <a:schemeClr val="bg1"/>
                </a:solidFill>
              </a:defRPr>
            </a:lvl1pPr>
          </a:lstStyle>
          <a:p>
            <a:r>
              <a:rPr lang="en-US" dirty="0"/>
              <a:t>Presentation Name</a:t>
            </a:r>
          </a:p>
        </p:txBody>
      </p:sp>
      <p:sp>
        <p:nvSpPr>
          <p:cNvPr id="3" name="Subtitle 2"/>
          <p:cNvSpPr>
            <a:spLocks noGrp="1"/>
          </p:cNvSpPr>
          <p:nvPr>
            <p:ph type="subTitle" idx="1" hasCustomPrompt="1"/>
          </p:nvPr>
        </p:nvSpPr>
        <p:spPr>
          <a:xfrm>
            <a:off x="519693" y="3676755"/>
            <a:ext cx="4807369" cy="640064"/>
          </a:xfrm>
          <a:prstGeom prst="rect">
            <a:avLst/>
          </a:prstGeom>
        </p:spPr>
        <p:txBody>
          <a:bodyPr/>
          <a:lstStyle>
            <a:lvl1pPr marL="0" indent="0" algn="l">
              <a:buNone/>
              <a:defRPr sz="1800" b="1"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700" y="534031"/>
            <a:ext cx="1507359" cy="618496"/>
          </a:xfrm>
          <a:prstGeom prst="rect">
            <a:avLst/>
          </a:prstGeom>
        </p:spPr>
      </p:pic>
      <p:sp>
        <p:nvSpPr>
          <p:cNvPr id="11" name="Text Placeholder 10"/>
          <p:cNvSpPr>
            <a:spLocks noGrp="1"/>
          </p:cNvSpPr>
          <p:nvPr>
            <p:ph type="body" sz="quarter" idx="10" hasCustomPrompt="1"/>
          </p:nvPr>
        </p:nvSpPr>
        <p:spPr>
          <a:xfrm>
            <a:off x="509588" y="4370388"/>
            <a:ext cx="3519487" cy="615950"/>
          </a:xfrm>
          <a:prstGeom prst="rect">
            <a:avLst/>
          </a:prstGeom>
        </p:spPr>
        <p:txBody>
          <a:bodyPr/>
          <a:lstStyle>
            <a:lvl1pPr marL="0" indent="0">
              <a:buFontTx/>
              <a:buNone/>
              <a:defRPr sz="1600" b="0">
                <a:solidFill>
                  <a:schemeClr val="bg1"/>
                </a:solidFill>
              </a:defRPr>
            </a:lvl1pPr>
          </a:lstStyle>
          <a:p>
            <a:pPr lvl="0"/>
            <a:r>
              <a:rPr lang="en-US" dirty="0"/>
              <a:t>Date</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70990" y="715926"/>
            <a:ext cx="4673010" cy="5791200"/>
          </a:xfrm>
          <a:prstGeom prst="rect">
            <a:avLst/>
          </a:prstGeom>
        </p:spPr>
      </p:pic>
      <p:sp>
        <p:nvSpPr>
          <p:cNvPr id="12" name="TextBox 11"/>
          <p:cNvSpPr txBox="1"/>
          <p:nvPr/>
        </p:nvSpPr>
        <p:spPr>
          <a:xfrm>
            <a:off x="535253" y="6472801"/>
            <a:ext cx="2452916" cy="338554"/>
          </a:xfrm>
          <a:prstGeom prst="rect">
            <a:avLst/>
          </a:prstGeom>
          <a:noFill/>
        </p:spPr>
        <p:txBody>
          <a:bodyPr wrap="none" rtlCol="0">
            <a:spAutoFit/>
          </a:bodyPr>
          <a:lstStyle/>
          <a:p>
            <a:r>
              <a:rPr lang="en-US" sz="800" dirty="0">
                <a:solidFill>
                  <a:schemeClr val="tx1">
                    <a:lumMod val="50000"/>
                    <a:lumOff val="50000"/>
                  </a:schemeClr>
                </a:solidFill>
                <a:latin typeface="+mj-lt"/>
              </a:rPr>
              <a:t>©2014 FIS and/or its subsidiaries. All Rights Reserved.</a:t>
            </a:r>
          </a:p>
          <a:p>
            <a:r>
              <a:rPr lang="en-US" sz="800" dirty="0">
                <a:solidFill>
                  <a:schemeClr val="tx1">
                    <a:lumMod val="50000"/>
                    <a:lumOff val="50000"/>
                  </a:schemeClr>
                </a:solidFill>
                <a:latin typeface="+mj-lt"/>
                <a:cs typeface="Arial"/>
              </a:rPr>
              <a:t>FIS confidential and proprietary information. </a:t>
            </a:r>
          </a:p>
        </p:txBody>
      </p:sp>
    </p:spTree>
    <p:extLst>
      <p:ext uri="{BB962C8B-B14F-4D97-AF65-F5344CB8AC3E}">
        <p14:creationId xmlns:p14="http://schemas.microsoft.com/office/powerpoint/2010/main" val="2469931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6" name="Text Placeholder 2"/>
          <p:cNvSpPr>
            <a:spLocks noGrp="1"/>
          </p:cNvSpPr>
          <p:nvPr>
            <p:ph idx="1" hasCustomPrompt="1"/>
          </p:nvPr>
        </p:nvSpPr>
        <p:spPr bwMode="auto">
          <a:xfrm>
            <a:off x="381000" y="1378007"/>
            <a:ext cx="830580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1097350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40254322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tent Slide with Subhead">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auto">
          <a:xfrm>
            <a:off x="381000" y="1378007"/>
            <a:ext cx="830580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0" hasCustomPrompt="1"/>
          </p:nvPr>
        </p:nvSpPr>
        <p:spPr>
          <a:xfrm>
            <a:off x="382772" y="819332"/>
            <a:ext cx="8324666" cy="339617"/>
          </a:xfrm>
          <a:prstGeom prst="rect">
            <a:avLst/>
          </a:prstGeom>
        </p:spPr>
        <p:txBody>
          <a:bodyPr/>
          <a:lstStyle>
            <a:lvl1pPr marL="0" indent="0">
              <a:buNone/>
              <a:defRPr sz="2000" b="0">
                <a:solidFill>
                  <a:srgbClr val="8DC63F"/>
                </a:solidFill>
              </a:defRPr>
            </a:lvl1pPr>
          </a:lstStyle>
          <a:p>
            <a:pPr lvl="0"/>
            <a:r>
              <a:rPr lang="en-US" dirty="0"/>
              <a:t>Content slide with subhead</a:t>
            </a:r>
          </a:p>
        </p:txBody>
      </p:sp>
      <p:sp>
        <p:nvSpPr>
          <p:cNvPr id="7"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4080484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Subhead">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2772" y="819332"/>
            <a:ext cx="8324666" cy="339617"/>
          </a:xfrm>
          <a:prstGeom prst="rect">
            <a:avLst/>
          </a:prstGeom>
        </p:spPr>
        <p:txBody>
          <a:bodyPr/>
          <a:lstStyle>
            <a:lvl1pPr marL="0" indent="0">
              <a:buNone/>
              <a:defRPr sz="2000" b="0">
                <a:solidFill>
                  <a:srgbClr val="8DC63F"/>
                </a:solidFill>
              </a:defRPr>
            </a:lvl1pPr>
          </a:lstStyle>
          <a:p>
            <a:pPr lvl="0"/>
            <a:r>
              <a:rPr lang="en-US" dirty="0"/>
              <a:t>Content slide with subhead</a:t>
            </a:r>
          </a:p>
        </p:txBody>
      </p:sp>
      <p:sp>
        <p:nvSpPr>
          <p:cNvPr id="7"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9526108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Slide">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Text Placeholder 2"/>
          <p:cNvSpPr>
            <a:spLocks noGrp="1"/>
          </p:cNvSpPr>
          <p:nvPr>
            <p:ph idx="1" hasCustomPrompt="1"/>
          </p:nvPr>
        </p:nvSpPr>
        <p:spPr bwMode="auto">
          <a:xfrm>
            <a:off x="381000" y="1378007"/>
            <a:ext cx="406341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idx="10" hasCustomPrompt="1"/>
          </p:nvPr>
        </p:nvSpPr>
        <p:spPr bwMode="auto">
          <a:xfrm>
            <a:off x="4657060" y="1378007"/>
            <a:ext cx="402974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7207170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6" name="Text Placeholder 2"/>
          <p:cNvSpPr>
            <a:spLocks noGrp="1"/>
          </p:cNvSpPr>
          <p:nvPr>
            <p:ph idx="1" hasCustomPrompt="1"/>
          </p:nvPr>
        </p:nvSpPr>
        <p:spPr bwMode="auto">
          <a:xfrm>
            <a:off x="5895975" y="1382233"/>
            <a:ext cx="2918416" cy="44366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983754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Video Layou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9273"/>
                </a:solidFill>
              </a:defRPr>
            </a:lvl1pPr>
          </a:lstStyle>
          <a:p>
            <a:pPr lvl="0"/>
            <a:r>
              <a:rPr lang="en-US" dirty="0"/>
              <a:t>Click to edit master title style</a:t>
            </a:r>
          </a:p>
        </p:txBody>
      </p:sp>
      <p:sp>
        <p:nvSpPr>
          <p:cNvPr id="6" name="Media Placeholder 2"/>
          <p:cNvSpPr>
            <a:spLocks noGrp="1"/>
          </p:cNvSpPr>
          <p:nvPr>
            <p:ph type="media" sz="quarter" idx="11" hasCustomPrompt="1"/>
          </p:nvPr>
        </p:nvSpPr>
        <p:spPr>
          <a:xfrm>
            <a:off x="403761" y="1401288"/>
            <a:ext cx="8229600" cy="4750130"/>
          </a:xfrm>
          <a:prstGeom prst="rect">
            <a:avLst/>
          </a:prstGeom>
          <a:solidFill>
            <a:srgbClr val="E2E2E3"/>
          </a:solidFill>
          <a:ln>
            <a:noFill/>
          </a:ln>
        </p:spPr>
        <p:txBody>
          <a:bodyPr anchor="t"/>
          <a:lstStyle>
            <a:lvl1pPr marL="0" indent="0" algn="ctr">
              <a:buNone/>
              <a:defRPr/>
            </a:lvl1pPr>
          </a:lstStyle>
          <a:p>
            <a:r>
              <a:rPr lang="en-US" dirty="0"/>
              <a:t>Click the film icon below to add video.</a:t>
            </a:r>
          </a:p>
        </p:txBody>
      </p:sp>
      <p:sp>
        <p:nvSpPr>
          <p:cNvPr id="5"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6890981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5067492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Layout">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44798" y="3199382"/>
            <a:ext cx="3872021" cy="838200"/>
          </a:xfrm>
          <a:prstGeom prst="rect">
            <a:avLst/>
          </a:prstGeom>
        </p:spPr>
        <p:txBody>
          <a:bodyPr/>
          <a:lstStyle>
            <a:lvl1pPr>
              <a:defRPr sz="3200">
                <a:solidFill>
                  <a:srgbClr val="007E80"/>
                </a:solidFill>
              </a:defRPr>
            </a:lvl1pPr>
          </a:lstStyle>
          <a:p>
            <a:r>
              <a:rPr lang="en-US" dirty="0"/>
              <a:t>Thank You</a:t>
            </a:r>
          </a:p>
        </p:txBody>
      </p:sp>
      <p:sp>
        <p:nvSpPr>
          <p:cNvPr id="12" name="Text Placeholder 11"/>
          <p:cNvSpPr>
            <a:spLocks noGrp="1"/>
          </p:cNvSpPr>
          <p:nvPr>
            <p:ph type="body" sz="quarter" idx="11" hasCustomPrompt="1"/>
          </p:nvPr>
        </p:nvSpPr>
        <p:spPr>
          <a:xfrm>
            <a:off x="446417" y="4030109"/>
            <a:ext cx="3870325" cy="318607"/>
          </a:xfrm>
          <a:prstGeom prst="rect">
            <a:avLst/>
          </a:prstGeom>
        </p:spPr>
        <p:txBody>
          <a:bodyPr/>
          <a:lstStyle>
            <a:lvl1pPr marL="0" indent="0">
              <a:buNone/>
              <a:defRPr>
                <a:solidFill>
                  <a:srgbClr val="009273"/>
                </a:solidFill>
              </a:defRPr>
            </a:lvl1pPr>
            <a:lvl2pPr marL="169862" indent="0">
              <a:buNone/>
              <a:defRPr/>
            </a:lvl2pPr>
            <a:lvl3pPr marL="396875" indent="0">
              <a:buNone/>
              <a:defRPr/>
            </a:lvl3pPr>
            <a:lvl4pPr marL="509587" indent="0">
              <a:buNone/>
              <a:defRPr/>
            </a:lvl4pPr>
            <a:lvl5pPr marL="681037" indent="0">
              <a:buNone/>
              <a:defRPr/>
            </a:lvl5pPr>
          </a:lstStyle>
          <a:p>
            <a:pPr lvl="0"/>
            <a:r>
              <a:rPr lang="en-US" dirty="0"/>
              <a:t>Presenter Name</a:t>
            </a:r>
          </a:p>
        </p:txBody>
      </p:sp>
      <p:sp>
        <p:nvSpPr>
          <p:cNvPr id="14" name="Text Placeholder 13"/>
          <p:cNvSpPr>
            <a:spLocks noGrp="1"/>
          </p:cNvSpPr>
          <p:nvPr>
            <p:ph type="body" sz="quarter" idx="12" hasCustomPrompt="1"/>
          </p:nvPr>
        </p:nvSpPr>
        <p:spPr>
          <a:xfrm>
            <a:off x="446417" y="4337678"/>
            <a:ext cx="3976688" cy="554037"/>
          </a:xfrm>
          <a:prstGeom prst="rect">
            <a:avLst/>
          </a:prstGeom>
        </p:spPr>
        <p:txBody>
          <a:bodyPr/>
          <a:lstStyle>
            <a:lvl1pPr marL="0" indent="0">
              <a:buNone/>
              <a:defRPr sz="1400" b="0">
                <a:solidFill>
                  <a:srgbClr val="009273"/>
                </a:solidFill>
              </a:defRPr>
            </a:lvl1pPr>
            <a:lvl2pPr marL="169862" indent="0">
              <a:buNone/>
              <a:defRPr/>
            </a:lvl2pPr>
            <a:lvl3pPr marL="396875" indent="0">
              <a:buNone/>
              <a:defRPr/>
            </a:lvl3pPr>
            <a:lvl4pPr marL="509587" indent="0">
              <a:buNone/>
              <a:defRPr/>
            </a:lvl4pPr>
            <a:lvl5pPr marL="681037" indent="0">
              <a:buNone/>
              <a:defRPr/>
            </a:lvl5pPr>
          </a:lstStyle>
          <a:p>
            <a:r>
              <a:rPr lang="en-US" sz="1400" dirty="0"/>
              <a:t>E-mail address</a:t>
            </a:r>
          </a:p>
          <a:p>
            <a:r>
              <a:rPr lang="en-US" sz="1400" dirty="0"/>
              <a:t>Telephone number</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0990" y="715926"/>
            <a:ext cx="4673010" cy="5791200"/>
          </a:xfrm>
          <a:prstGeom prst="rect">
            <a:avLst/>
          </a:prstGeom>
        </p:spPr>
      </p:pic>
    </p:spTree>
    <p:extLst>
      <p:ext uri="{BB962C8B-B14F-4D97-AF65-F5344CB8AC3E}">
        <p14:creationId xmlns:p14="http://schemas.microsoft.com/office/powerpoint/2010/main" val="138958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06089" y="3370302"/>
            <a:ext cx="4499312" cy="912000"/>
          </a:xfrm>
        </p:spPr>
        <p:txBody>
          <a:bodyPr anchor="b" anchorCtr="0">
            <a:noAutofit/>
          </a:bodyPr>
          <a:lstStyle>
            <a:lvl1pPr>
              <a:defRPr sz="3600">
                <a:solidFill>
                  <a:schemeClr val="bg1"/>
                </a:solidFill>
                <a:latin typeface="Calibri" panose="020F0502020204030204" pitchFamily="34" charset="0"/>
              </a:defRPr>
            </a:lvl1pPr>
          </a:lstStyle>
          <a:p>
            <a:r>
              <a:rPr lang="fi-FI" dirty="0"/>
              <a:t>Section #</a:t>
            </a:r>
            <a:endParaRPr lang="en-US" dirty="0"/>
          </a:p>
        </p:txBody>
      </p:sp>
      <p:sp>
        <p:nvSpPr>
          <p:cNvPr id="3" name="Subtitle 2"/>
          <p:cNvSpPr>
            <a:spLocks noGrp="1"/>
          </p:cNvSpPr>
          <p:nvPr>
            <p:ph type="subTitle" idx="1" hasCustomPrompt="1"/>
          </p:nvPr>
        </p:nvSpPr>
        <p:spPr>
          <a:xfrm>
            <a:off x="606088" y="4341785"/>
            <a:ext cx="4499312" cy="1298536"/>
          </a:xfrm>
        </p:spPr>
        <p:txBody>
          <a:bodyPr>
            <a:normAutofit/>
          </a:bodyPr>
          <a:lstStyle>
            <a:lvl1pPr marL="0" indent="0" algn="l">
              <a:spcBef>
                <a:spcPts val="0"/>
              </a:spcBef>
              <a:buNone/>
              <a:defRPr sz="1800" b="1">
                <a:solidFill>
                  <a:schemeClr val="bg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40381457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allout Text Slide 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7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p:cNvSpPr>
            <a:spLocks noGrp="1"/>
          </p:cNvSpPr>
          <p:nvPr>
            <p:ph type="body" sz="quarter" idx="11" hasCustomPrompt="1"/>
          </p:nvPr>
        </p:nvSpPr>
        <p:spPr>
          <a:xfrm>
            <a:off x="457200" y="828675"/>
            <a:ext cx="8229600" cy="4604562"/>
          </a:xfrm>
          <a:prstGeom prst="rect">
            <a:avLst/>
          </a:prstGeom>
        </p:spPr>
        <p:txBody>
          <a:bodyPr anchor="ctr"/>
          <a:lstStyle>
            <a:lvl1pPr marL="0" indent="0">
              <a:buNone/>
              <a:defRPr sz="2800">
                <a:solidFill>
                  <a:schemeClr val="bg1"/>
                </a:solidFill>
              </a:defRPr>
            </a:lvl1pPr>
            <a:lvl2pPr>
              <a:defRPr sz="4000"/>
            </a:lvl2pPr>
            <a:lvl3pPr>
              <a:defRPr sz="4000"/>
            </a:lvl3pPr>
            <a:lvl4pPr>
              <a:defRPr sz="4000"/>
            </a:lvl4pPr>
            <a:lvl5pPr>
              <a:defRPr sz="4000"/>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Phasellus</a:t>
            </a:r>
            <a:r>
              <a:rPr lang="en-US" dirty="0"/>
              <a:t> </a:t>
            </a:r>
            <a:r>
              <a:rPr lang="en-US" dirty="0" err="1"/>
              <a:t>ullamcorper</a:t>
            </a:r>
            <a:r>
              <a:rPr lang="en-US" dirty="0"/>
              <a:t> </a:t>
            </a:r>
            <a:r>
              <a:rPr lang="en-US" dirty="0" err="1"/>
              <a:t>purus</a:t>
            </a:r>
            <a:r>
              <a:rPr lang="en-US" dirty="0"/>
              <a:t> </a:t>
            </a:r>
            <a:r>
              <a:rPr lang="en-US" dirty="0" err="1"/>
              <a:t>fringilla</a:t>
            </a:r>
            <a:r>
              <a:rPr lang="en-US" dirty="0"/>
              <a:t> ante </a:t>
            </a:r>
            <a:r>
              <a:rPr lang="en-US" dirty="0" err="1"/>
              <a:t>vestibulum</a:t>
            </a:r>
            <a:r>
              <a:rPr lang="en-US" dirty="0"/>
              <a:t> </a:t>
            </a:r>
            <a:r>
              <a:rPr lang="en-US" dirty="0" err="1"/>
              <a:t>fringilla</a:t>
            </a:r>
            <a:r>
              <a:rPr lang="en-US" dirty="0"/>
              <a:t>. </a:t>
            </a:r>
            <a:r>
              <a:rPr lang="en-US" dirty="0" err="1"/>
              <a:t>Cras</a:t>
            </a:r>
            <a:r>
              <a:rPr lang="en-US" dirty="0"/>
              <a:t> </a:t>
            </a:r>
            <a:r>
              <a:rPr lang="en-US" dirty="0" err="1"/>
              <a:t>aliquet</a:t>
            </a:r>
            <a:r>
              <a:rPr lang="en-US" dirty="0"/>
              <a:t> </a:t>
            </a:r>
            <a:r>
              <a:rPr lang="en-US" dirty="0" err="1"/>
              <a:t>euismod</a:t>
            </a:r>
            <a:r>
              <a:rPr lang="en-US" dirty="0"/>
              <a:t> </a:t>
            </a:r>
            <a:r>
              <a:rPr lang="en-US" dirty="0" err="1"/>
              <a:t>mauris</a:t>
            </a:r>
            <a:r>
              <a:rPr lang="en-US" dirty="0"/>
              <a:t> </a:t>
            </a:r>
            <a:r>
              <a:rPr lang="en-US" dirty="0" err="1"/>
              <a:t>malesuada</a:t>
            </a:r>
            <a:r>
              <a:rPr lang="en-US" dirty="0"/>
              <a:t> </a:t>
            </a:r>
            <a:r>
              <a:rPr lang="en-US" dirty="0" err="1"/>
              <a:t>convallis</a:t>
            </a:r>
            <a:r>
              <a:rPr lang="en-US" dirty="0"/>
              <a:t>. </a:t>
            </a:r>
            <a:r>
              <a:rPr lang="en-US" dirty="0" err="1"/>
              <a:t>Donec</a:t>
            </a:r>
            <a:r>
              <a:rPr lang="en-US" dirty="0"/>
              <a:t> </a:t>
            </a:r>
            <a:r>
              <a:rPr lang="en-US" dirty="0" err="1"/>
              <a:t>quis</a:t>
            </a:r>
            <a:r>
              <a:rPr lang="en-US" dirty="0"/>
              <a:t> </a:t>
            </a:r>
            <a:r>
              <a:rPr lang="en-US" dirty="0" err="1"/>
              <a:t>purus</a:t>
            </a:r>
            <a:r>
              <a:rPr lang="en-US" dirty="0"/>
              <a:t> </a:t>
            </a:r>
            <a:r>
              <a:rPr lang="en-US" dirty="0" err="1"/>
              <a:t>enim</a:t>
            </a:r>
            <a:r>
              <a:rPr lang="en-US" dirty="0"/>
              <a:t>, </a:t>
            </a:r>
            <a:r>
              <a:rPr lang="en-US" dirty="0" err="1"/>
              <a:t>nec</a:t>
            </a:r>
            <a:r>
              <a:rPr lang="en-US" dirty="0"/>
              <a:t> </a:t>
            </a:r>
            <a:r>
              <a:rPr lang="en-US" dirty="0" err="1"/>
              <a:t>pharetra</a:t>
            </a:r>
            <a:r>
              <a:rPr lang="en-US" dirty="0"/>
              <a:t> </a:t>
            </a:r>
            <a:r>
              <a:rPr lang="en-US" dirty="0" err="1"/>
              <a:t>risus</a:t>
            </a:r>
            <a:r>
              <a:rPr lang="en-US" dirty="0"/>
              <a:t>.</a:t>
            </a:r>
          </a:p>
        </p:txBody>
      </p:sp>
      <p:sp>
        <p:nvSpPr>
          <p:cNvPr id="9" name="Text Placeholder 8"/>
          <p:cNvSpPr>
            <a:spLocks noGrp="1"/>
          </p:cNvSpPr>
          <p:nvPr>
            <p:ph type="body" sz="quarter" idx="12" hasCustomPrompt="1"/>
          </p:nvPr>
        </p:nvSpPr>
        <p:spPr>
          <a:xfrm>
            <a:off x="457199" y="5199063"/>
            <a:ext cx="4284921" cy="638175"/>
          </a:xfrm>
          <a:prstGeom prst="rect">
            <a:avLst/>
          </a:prstGeom>
        </p:spPr>
        <p:txBody>
          <a:bodyPr/>
          <a:lstStyle>
            <a:lvl1pPr marL="0" indent="0">
              <a:buNone/>
              <a:defRPr sz="1600" i="1" baseline="0">
                <a:solidFill>
                  <a:schemeClr val="bg1"/>
                </a:solidFill>
              </a:defRPr>
            </a:lvl1pPr>
            <a:lvl2pPr marL="169862" indent="0">
              <a:buNone/>
              <a:defRPr>
                <a:solidFill>
                  <a:schemeClr val="bg1"/>
                </a:solidFill>
              </a:defRPr>
            </a:lvl2pPr>
            <a:lvl3pPr marL="396875" indent="0">
              <a:buNone/>
              <a:defRPr>
                <a:solidFill>
                  <a:schemeClr val="bg1"/>
                </a:solidFill>
              </a:defRPr>
            </a:lvl3pPr>
            <a:lvl4pPr marL="509587" indent="0">
              <a:buNone/>
              <a:defRPr>
                <a:solidFill>
                  <a:schemeClr val="bg1"/>
                </a:solidFill>
              </a:defRPr>
            </a:lvl4pPr>
            <a:lvl5pPr marL="681037" indent="0">
              <a:buNone/>
              <a:defRPr>
                <a:solidFill>
                  <a:schemeClr val="bg1"/>
                </a:solidFill>
              </a:defRPr>
            </a:lvl5pPr>
          </a:lstStyle>
          <a:p>
            <a:pPr lvl="0"/>
            <a:r>
              <a:rPr lang="en-US" dirty="0"/>
              <a:t>Citation, if required</a:t>
            </a:r>
          </a:p>
        </p:txBody>
      </p:sp>
    </p:spTree>
    <p:extLst>
      <p:ext uri="{BB962C8B-B14F-4D97-AF65-F5344CB8AC3E}">
        <p14:creationId xmlns:p14="http://schemas.microsoft.com/office/powerpoint/2010/main" val="32879454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 name="Title 10"/>
          <p:cNvSpPr>
            <a:spLocks noGrp="1"/>
          </p:cNvSpPr>
          <p:nvPr>
            <p:ph type="title" hasCustomPrompt="1"/>
          </p:nvPr>
        </p:nvSpPr>
        <p:spPr>
          <a:xfrm>
            <a:off x="582613" y="3058583"/>
            <a:ext cx="6012000" cy="1771636"/>
          </a:xfrm>
        </p:spPr>
        <p:txBody>
          <a:bodyPr anchor="b" anchorCtr="0">
            <a:noAutofit/>
          </a:bodyPr>
          <a:lstStyle>
            <a:lvl1pPr>
              <a:defRPr sz="3600" spc="-100" baseline="0">
                <a:solidFill>
                  <a:schemeClr val="tx2"/>
                </a:solidFill>
                <a:latin typeface="Calibri" panose="020F0502020204030204" pitchFamily="34" charset="0"/>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582613" y="4900664"/>
            <a:ext cx="6012000" cy="879955"/>
          </a:xfrm>
        </p:spPr>
        <p:txBody>
          <a:bodyPr>
            <a:normAutofit/>
          </a:bodyPr>
          <a:lstStyle>
            <a:lvl1pPr marL="0" indent="0">
              <a:buFontTx/>
              <a:buNone/>
              <a:defRPr sz="2000" b="0">
                <a:solidFill>
                  <a:schemeClr val="bg1"/>
                </a:solidFill>
                <a:latin typeface="Calibri" panose="020F0502020204030204" pitchFamily="34" charset="0"/>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581625" y="6015951"/>
            <a:ext cx="2833200" cy="288000"/>
          </a:xfrm>
        </p:spPr>
        <p:txBody>
          <a:bodyPr>
            <a:normAutofit/>
          </a:bodyPr>
          <a:lstStyle>
            <a:lvl1pPr marL="0" indent="0">
              <a:spcBef>
                <a:spcPts val="0"/>
              </a:spcBef>
              <a:buFontTx/>
              <a:buNone/>
              <a:defRPr sz="1300" b="0">
                <a:solidFill>
                  <a:schemeClr val="bg1"/>
                </a:solidFill>
                <a:latin typeface="Calibri" panose="020F0502020204030204" pitchFamily="34" charset="0"/>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582613" y="5741459"/>
            <a:ext cx="4680000" cy="288000"/>
          </a:xfrm>
        </p:spPr>
        <p:txBody>
          <a:bodyPr anchor="b" anchorCtr="0">
            <a:noAutofit/>
          </a:bodyPr>
          <a:lstStyle>
            <a:lvl1pPr marL="0" indent="0">
              <a:lnSpc>
                <a:spcPct val="100000"/>
              </a:lnSpc>
              <a:spcBef>
                <a:spcPts val="0"/>
              </a:spcBef>
              <a:buFontTx/>
              <a:buNone/>
              <a:defRPr sz="1300" b="1">
                <a:solidFill>
                  <a:schemeClr val="bg1"/>
                </a:solidFill>
                <a:latin typeface="Calibri" panose="020F0502020204030204" pitchFamily="34" charset="0"/>
              </a:defRPr>
            </a:lvl1pPr>
          </a:lstStyle>
          <a:p>
            <a:pPr lvl="0"/>
            <a:r>
              <a:rPr lang="en-US" dirty="0"/>
              <a:t>Speaker name, title</a:t>
            </a:r>
          </a:p>
        </p:txBody>
      </p:sp>
    </p:spTree>
    <p:extLst>
      <p:ext uri="{BB962C8B-B14F-4D97-AF65-F5344CB8AC3E}">
        <p14:creationId xmlns:p14="http://schemas.microsoft.com/office/powerpoint/2010/main" val="28912828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tx1"/>
                </a:solidFill>
                <a:latin typeface="Calibri" panose="020F0502020204030204" pitchFamily="34" charset="0"/>
              </a:defRPr>
            </a:lvl1pPr>
          </a:lstStyle>
          <a:p>
            <a:pPr lvl="0"/>
            <a:r>
              <a:rPr lang="en-US"/>
              <a:t>Click to edit Master text styles</a:t>
            </a:r>
          </a:p>
        </p:txBody>
      </p:sp>
      <p:sp>
        <p:nvSpPr>
          <p:cNvPr id="2" name="Title 1"/>
          <p:cNvSpPr>
            <a:spLocks noGrp="1"/>
          </p:cNvSpPr>
          <p:nvPr>
            <p:ph type="title"/>
          </p:nvPr>
        </p:nvSpPr>
        <p:spPr>
          <a:xfrm>
            <a:off x="382588" y="511079"/>
            <a:ext cx="8361170" cy="480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36707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Section divider 2">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606089" y="3370302"/>
            <a:ext cx="4499312" cy="912000"/>
          </a:xfrm>
        </p:spPr>
        <p:txBody>
          <a:bodyPr anchor="b" anchorCtr="0">
            <a:noAutofit/>
          </a:bodyPr>
          <a:lstStyle>
            <a:lvl1pPr>
              <a:defRPr sz="3600">
                <a:solidFill>
                  <a:schemeClr val="bg1"/>
                </a:solidFill>
                <a:latin typeface="Calibri" panose="020F0502020204030204" pitchFamily="34" charset="0"/>
              </a:defRPr>
            </a:lvl1pPr>
          </a:lstStyle>
          <a:p>
            <a:r>
              <a:rPr lang="fi-FI" dirty="0"/>
              <a:t>Section #</a:t>
            </a:r>
            <a:endParaRPr lang="en-US" dirty="0"/>
          </a:p>
        </p:txBody>
      </p:sp>
      <p:sp>
        <p:nvSpPr>
          <p:cNvPr id="3" name="Subtitle 2"/>
          <p:cNvSpPr>
            <a:spLocks noGrp="1"/>
          </p:cNvSpPr>
          <p:nvPr>
            <p:ph type="subTitle" idx="1" hasCustomPrompt="1"/>
          </p:nvPr>
        </p:nvSpPr>
        <p:spPr>
          <a:xfrm>
            <a:off x="606088" y="4341785"/>
            <a:ext cx="4499312" cy="1298536"/>
          </a:xfrm>
        </p:spPr>
        <p:txBody>
          <a:bodyPr>
            <a:normAutofit/>
          </a:bodyPr>
          <a:lstStyle>
            <a:lvl1pPr marL="0" indent="0" algn="l">
              <a:spcBef>
                <a:spcPts val="0"/>
              </a:spcBef>
              <a:buNone/>
              <a:defRPr sz="1800" b="1">
                <a:solidFill>
                  <a:schemeClr val="bg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23673204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46492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444798" y="2576945"/>
            <a:ext cx="4875347" cy="1460637"/>
          </a:xfrm>
          <a:prstGeom prst="rect">
            <a:avLst/>
          </a:prstGeom>
        </p:spPr>
        <p:txBody>
          <a:bodyPr anchor="b"/>
          <a:lstStyle>
            <a:lvl1pPr>
              <a:defRPr sz="3200">
                <a:solidFill>
                  <a:srgbClr val="007E80"/>
                </a:solidFill>
              </a:defRPr>
            </a:lvl1pPr>
          </a:lstStyle>
          <a:p>
            <a:r>
              <a:rPr lang="en-US" dirty="0"/>
              <a:t>Transition</a:t>
            </a:r>
          </a:p>
        </p:txBody>
      </p:sp>
    </p:spTree>
    <p:extLst>
      <p:ext uri="{BB962C8B-B14F-4D97-AF65-F5344CB8AC3E}">
        <p14:creationId xmlns:p14="http://schemas.microsoft.com/office/powerpoint/2010/main" val="25648367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9273"/>
                </a:solidFill>
              </a:defRPr>
            </a:lvl1pPr>
          </a:lstStyle>
          <a:p>
            <a:pPr lvl="0"/>
            <a:r>
              <a:rPr lang="en-US" dirty="0"/>
              <a:t>Click to edit master title style</a:t>
            </a:r>
          </a:p>
        </p:txBody>
      </p:sp>
      <p:sp>
        <p:nvSpPr>
          <p:cNvPr id="6" name="Text Placeholder 2"/>
          <p:cNvSpPr>
            <a:spLocks noGrp="1"/>
          </p:cNvSpPr>
          <p:nvPr>
            <p:ph idx="1" hasCustomPrompt="1"/>
          </p:nvPr>
        </p:nvSpPr>
        <p:spPr bwMode="auto">
          <a:xfrm>
            <a:off x="381000" y="1378007"/>
            <a:ext cx="830580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pPr>
              <a:defRPr/>
            </a:pPr>
            <a:fld id="{97682614-2917-43EC-8DD5-4144BBD4E795}" type="slidenum">
              <a:rPr lang="en-US" smtClean="0"/>
              <a:pPr>
                <a:defRPr/>
              </a:pPr>
              <a:t>‹#›</a:t>
            </a:fld>
            <a:endParaRPr lang="en-US" dirty="0"/>
          </a:p>
        </p:txBody>
      </p:sp>
    </p:spTree>
    <p:extLst>
      <p:ext uri="{BB962C8B-B14F-4D97-AF65-F5344CB8AC3E}">
        <p14:creationId xmlns:p14="http://schemas.microsoft.com/office/powerpoint/2010/main" val="2705459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10" name="Right Triangle 9"/>
          <p:cNvSpPr/>
          <p:nvPr userDrawn="1"/>
        </p:nvSpPr>
        <p:spPr>
          <a:xfrm rot="5400000">
            <a:off x="1800" y="-10141"/>
            <a:ext cx="4259084" cy="4279368"/>
          </a:xfrm>
          <a:prstGeom prst="rtTriangle">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2" name="Right Triangle 11"/>
          <p:cNvSpPr/>
          <p:nvPr userDrawn="1"/>
        </p:nvSpPr>
        <p:spPr>
          <a:xfrm>
            <a:off x="803" y="2670048"/>
            <a:ext cx="9150956" cy="4187953"/>
          </a:xfrm>
          <a:prstGeom prst="rtTriangle">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8550" y="6174465"/>
            <a:ext cx="2832250" cy="456685"/>
          </a:xfrm>
          <a:prstGeom prst="rect">
            <a:avLst/>
          </a:prstGeom>
        </p:spPr>
      </p:pic>
      <p:sp>
        <p:nvSpPr>
          <p:cNvPr id="15" name="Text Placeholder 10"/>
          <p:cNvSpPr>
            <a:spLocks noGrp="1"/>
          </p:cNvSpPr>
          <p:nvPr>
            <p:ph type="body" sz="quarter" idx="10" hasCustomPrompt="1"/>
          </p:nvPr>
        </p:nvSpPr>
        <p:spPr>
          <a:xfrm>
            <a:off x="310369" y="4662519"/>
            <a:ext cx="3519487" cy="277074"/>
          </a:xfrm>
          <a:prstGeom prst="rect">
            <a:avLst/>
          </a:prstGeom>
        </p:spPr>
        <p:txBody>
          <a:bodyPr anchor="ctr">
            <a:normAutofit/>
          </a:bodyPr>
          <a:lstStyle>
            <a:lvl1pPr marL="0" indent="0" algn="l">
              <a:buFontTx/>
              <a:buNone/>
              <a:defRPr sz="1600" b="0">
                <a:solidFill>
                  <a:schemeClr val="bg1"/>
                </a:solidFill>
                <a:latin typeface="+mn-lt"/>
              </a:defRPr>
            </a:lvl1pPr>
          </a:lstStyle>
          <a:p>
            <a:pPr lvl="0"/>
            <a:r>
              <a:rPr lang="en-US" dirty="0"/>
              <a:t>Date</a:t>
            </a:r>
          </a:p>
        </p:txBody>
      </p:sp>
      <p:sp>
        <p:nvSpPr>
          <p:cNvPr id="11" name="Subtitle 2"/>
          <p:cNvSpPr>
            <a:spLocks noGrp="1"/>
          </p:cNvSpPr>
          <p:nvPr>
            <p:ph type="subTitle" idx="1" hasCustomPrompt="1"/>
          </p:nvPr>
        </p:nvSpPr>
        <p:spPr>
          <a:xfrm>
            <a:off x="301225" y="4028444"/>
            <a:ext cx="4807369" cy="640064"/>
          </a:xfrm>
          <a:prstGeom prst="rect">
            <a:avLst/>
          </a:prstGeom>
        </p:spPr>
        <p:txBody>
          <a:bodyPr anchor="ctr">
            <a:normAutofit/>
          </a:bodyPr>
          <a:lstStyle>
            <a:lvl1pPr marL="0" indent="0" algn="l">
              <a:buNone/>
              <a:defRPr sz="1800" b="1"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sp>
        <p:nvSpPr>
          <p:cNvPr id="9" name="Title 1"/>
          <p:cNvSpPr>
            <a:spLocks noGrp="1"/>
          </p:cNvSpPr>
          <p:nvPr>
            <p:ph type="ctrTitle" hasCustomPrompt="1"/>
          </p:nvPr>
        </p:nvSpPr>
        <p:spPr>
          <a:xfrm>
            <a:off x="301225" y="3137005"/>
            <a:ext cx="4891177" cy="839202"/>
          </a:xfrm>
          <a:prstGeom prst="rect">
            <a:avLst/>
          </a:prstGeom>
          <a:noFill/>
        </p:spPr>
        <p:txBody>
          <a:bodyPr anchor="ctr">
            <a:noAutofit/>
          </a:bodyPr>
          <a:lstStyle>
            <a:lvl1pPr algn="l">
              <a:lnSpc>
                <a:spcPct val="100000"/>
              </a:lnSpc>
              <a:defRPr sz="3200" b="1">
                <a:solidFill>
                  <a:schemeClr val="bg1"/>
                </a:solidFill>
                <a:latin typeface="+mn-lt"/>
              </a:defRPr>
            </a:lvl1pPr>
          </a:lstStyle>
          <a:p>
            <a:r>
              <a:rPr lang="en-US" dirty="0"/>
              <a:t>Presentation Name</a:t>
            </a:r>
          </a:p>
        </p:txBody>
      </p:sp>
    </p:spTree>
    <p:extLst>
      <p:ext uri="{BB962C8B-B14F-4D97-AF65-F5344CB8AC3E}">
        <p14:creationId xmlns:p14="http://schemas.microsoft.com/office/powerpoint/2010/main" val="2863243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green">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a:ext>
            </a:extLst>
          </a:blip>
          <a:srcRect l="10852"/>
          <a:stretch/>
        </p:blipFill>
        <p:spPr>
          <a:xfrm>
            <a:off x="0" y="-5900"/>
            <a:ext cx="9170671" cy="6867144"/>
          </a:xfrm>
          <a:prstGeom prst="rect">
            <a:avLst/>
          </a:prstGeom>
        </p:spPr>
      </p:pic>
      <p:sp>
        <p:nvSpPr>
          <p:cNvPr id="29" name="Right Triangle 28"/>
          <p:cNvSpPr/>
          <p:nvPr userDrawn="1"/>
        </p:nvSpPr>
        <p:spPr>
          <a:xfrm rot="10800000">
            <a:off x="4575370" y="-7076"/>
            <a:ext cx="1088136" cy="6867144"/>
          </a:xfrm>
          <a:prstGeom prst="rtTriangle">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30" name="Rectangle 29"/>
          <p:cNvSpPr/>
          <p:nvPr userDrawn="1"/>
        </p:nvSpPr>
        <p:spPr>
          <a:xfrm>
            <a:off x="5663404" y="-7076"/>
            <a:ext cx="3509554" cy="6867144"/>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31" name="Rectangle 30"/>
          <p:cNvSpPr/>
          <p:nvPr userDrawn="1"/>
        </p:nvSpPr>
        <p:spPr>
          <a:xfrm rot="10800000">
            <a:off x="4078507" y="1885962"/>
            <a:ext cx="5097074" cy="1114402"/>
          </a:xfrm>
          <a:prstGeom prst="rect">
            <a:avLst/>
          </a:prstGeom>
          <a:gradFill flip="none" rotWithShape="1">
            <a:gsLst>
              <a:gs pos="0">
                <a:schemeClr val="bg1">
                  <a:lumMod val="0"/>
                  <a:lumOff val="100000"/>
                  <a:alpha val="0"/>
                </a:schemeClr>
              </a:gs>
              <a:gs pos="54000">
                <a:schemeClr val="bg1">
                  <a:alpha val="8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32" name="Subtitle 2"/>
          <p:cNvSpPr>
            <a:spLocks noGrp="1"/>
          </p:cNvSpPr>
          <p:nvPr>
            <p:ph type="subTitle" idx="1" hasCustomPrompt="1"/>
          </p:nvPr>
        </p:nvSpPr>
        <p:spPr>
          <a:xfrm>
            <a:off x="4901184" y="2121030"/>
            <a:ext cx="4105656" cy="2639215"/>
          </a:xfrm>
        </p:spPr>
        <p:txBody>
          <a:bodyPr>
            <a:normAutofit/>
          </a:bodyPr>
          <a:lstStyle>
            <a:lvl1pPr marL="0" indent="0" algn="r">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34370980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3_Section divider green">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15366" t="4757"/>
          <a:stretch/>
        </p:blipFill>
        <p:spPr>
          <a:xfrm>
            <a:off x="0" y="2068"/>
            <a:ext cx="9162288" cy="6855554"/>
          </a:xfrm>
          <a:prstGeom prst="rect">
            <a:avLst/>
          </a:prstGeom>
        </p:spPr>
      </p:pic>
      <p:sp>
        <p:nvSpPr>
          <p:cNvPr id="10" name="Right Triangle 9"/>
          <p:cNvSpPr/>
          <p:nvPr userDrawn="1"/>
        </p:nvSpPr>
        <p:spPr>
          <a:xfrm flipH="1">
            <a:off x="4565280" y="-1"/>
            <a:ext cx="1088136" cy="6849243"/>
          </a:xfrm>
          <a:prstGeom prst="rtTriangle">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1" name="Rectangle 10"/>
          <p:cNvSpPr/>
          <p:nvPr userDrawn="1"/>
        </p:nvSpPr>
        <p:spPr>
          <a:xfrm>
            <a:off x="5653977" y="-1"/>
            <a:ext cx="3520440" cy="6858001"/>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5" name="Rectangle 14"/>
          <p:cNvSpPr/>
          <p:nvPr userDrawn="1"/>
        </p:nvSpPr>
        <p:spPr>
          <a:xfrm rot="10800000">
            <a:off x="4069080" y="1885962"/>
            <a:ext cx="5097074" cy="1114402"/>
          </a:xfrm>
          <a:prstGeom prst="rect">
            <a:avLst/>
          </a:prstGeom>
          <a:gradFill flip="none" rotWithShape="1">
            <a:gsLst>
              <a:gs pos="0">
                <a:schemeClr val="bg1">
                  <a:lumMod val="0"/>
                  <a:lumOff val="100000"/>
                  <a:alpha val="0"/>
                </a:schemeClr>
              </a:gs>
              <a:gs pos="54000">
                <a:schemeClr val="bg1">
                  <a:alpha val="8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3" name="Subtitle 2"/>
          <p:cNvSpPr>
            <a:spLocks noGrp="1"/>
          </p:cNvSpPr>
          <p:nvPr>
            <p:ph type="subTitle" idx="1" hasCustomPrompt="1"/>
          </p:nvPr>
        </p:nvSpPr>
        <p:spPr>
          <a:xfrm>
            <a:off x="4901184" y="2121030"/>
            <a:ext cx="4105656" cy="2639215"/>
          </a:xfrm>
        </p:spPr>
        <p:txBody>
          <a:bodyPr>
            <a:normAutofit/>
          </a:bodyPr>
          <a:lstStyle>
            <a:lvl1pPr marL="0" indent="0" algn="r">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269901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7" name="Content Placeholder 6"/>
          <p:cNvSpPr>
            <a:spLocks noGrp="1"/>
          </p:cNvSpPr>
          <p:nvPr>
            <p:ph sz="quarter" idx="13"/>
          </p:nvPr>
        </p:nvSpPr>
        <p:spPr>
          <a:xfrm>
            <a:off x="390528" y="1656196"/>
            <a:ext cx="8353233" cy="451124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55517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green">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5653977" y="-1"/>
            <a:ext cx="3520440" cy="6858001"/>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2" name="Right Triangle 11"/>
          <p:cNvSpPr/>
          <p:nvPr userDrawn="1"/>
        </p:nvSpPr>
        <p:spPr>
          <a:xfrm rot="10800000">
            <a:off x="4562573" y="2068"/>
            <a:ext cx="1091506" cy="6858000"/>
          </a:xfrm>
          <a:prstGeom prst="rtTriangle">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0" name="Rectangle 9"/>
          <p:cNvSpPr/>
          <p:nvPr userDrawn="1"/>
        </p:nvSpPr>
        <p:spPr>
          <a:xfrm rot="10800000">
            <a:off x="4069080" y="1885962"/>
            <a:ext cx="5097074" cy="1114402"/>
          </a:xfrm>
          <a:prstGeom prst="rect">
            <a:avLst/>
          </a:prstGeom>
          <a:gradFill flip="none" rotWithShape="1">
            <a:gsLst>
              <a:gs pos="0">
                <a:schemeClr val="bg1">
                  <a:lumMod val="0"/>
                  <a:lumOff val="100000"/>
                  <a:alpha val="0"/>
                </a:schemeClr>
              </a:gs>
              <a:gs pos="54000">
                <a:schemeClr val="bg1">
                  <a:alpha val="8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1" name="Subtitle 2"/>
          <p:cNvSpPr>
            <a:spLocks noGrp="1"/>
          </p:cNvSpPr>
          <p:nvPr>
            <p:ph type="subTitle" idx="1" hasCustomPrompt="1"/>
          </p:nvPr>
        </p:nvSpPr>
        <p:spPr>
          <a:xfrm>
            <a:off x="4901184" y="2121030"/>
            <a:ext cx="4105656" cy="2639215"/>
          </a:xfrm>
        </p:spPr>
        <p:txBody>
          <a:bodyPr>
            <a:normAutofit/>
          </a:bodyPr>
          <a:lstStyle>
            <a:lvl1pPr marL="0" indent="0" algn="r">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36246382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7_Section divider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userDrawn="1"/>
        </p:nvSpPr>
        <p:spPr>
          <a:xfrm rot="10800000">
            <a:off x="2230704" y="1885962"/>
            <a:ext cx="6935450" cy="1114402"/>
          </a:xfrm>
          <a:prstGeom prst="rect">
            <a:avLst/>
          </a:prstGeom>
          <a:gradFill flip="none" rotWithShape="1">
            <a:gsLst>
              <a:gs pos="0">
                <a:schemeClr val="bg1">
                  <a:lumMod val="0"/>
                  <a:lumOff val="100000"/>
                  <a:alpha val="0"/>
                </a:schemeClr>
              </a:gs>
              <a:gs pos="54000">
                <a:schemeClr val="bg1">
                  <a:alpha val="8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5" name="Right Triangle 14"/>
          <p:cNvSpPr/>
          <p:nvPr userDrawn="1"/>
        </p:nvSpPr>
        <p:spPr>
          <a:xfrm rot="10800000">
            <a:off x="4565943" y="2068"/>
            <a:ext cx="1088136" cy="6858000"/>
          </a:xfrm>
          <a:prstGeom prst="rtTriangle">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6" name="Rectangle 15"/>
          <p:cNvSpPr/>
          <p:nvPr userDrawn="1"/>
        </p:nvSpPr>
        <p:spPr>
          <a:xfrm>
            <a:off x="5653977" y="-1"/>
            <a:ext cx="3509554" cy="6858001"/>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7" name="Rectangle 16"/>
          <p:cNvSpPr/>
          <p:nvPr userDrawn="1"/>
        </p:nvSpPr>
        <p:spPr>
          <a:xfrm rot="10800000">
            <a:off x="4069080" y="1885962"/>
            <a:ext cx="5097074" cy="1114402"/>
          </a:xfrm>
          <a:prstGeom prst="rect">
            <a:avLst/>
          </a:prstGeom>
          <a:gradFill flip="none" rotWithShape="1">
            <a:gsLst>
              <a:gs pos="0">
                <a:schemeClr val="bg1">
                  <a:lumMod val="0"/>
                  <a:lumOff val="100000"/>
                  <a:alpha val="0"/>
                </a:schemeClr>
              </a:gs>
              <a:gs pos="54000">
                <a:schemeClr val="bg1">
                  <a:alpha val="8500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18" name="Subtitle 2"/>
          <p:cNvSpPr>
            <a:spLocks noGrp="1"/>
          </p:cNvSpPr>
          <p:nvPr>
            <p:ph type="subTitle" idx="1" hasCustomPrompt="1"/>
          </p:nvPr>
        </p:nvSpPr>
        <p:spPr>
          <a:xfrm>
            <a:off x="4901184" y="2121030"/>
            <a:ext cx="4105656" cy="2639215"/>
          </a:xfrm>
        </p:spPr>
        <p:txBody>
          <a:bodyPr>
            <a:normAutofit/>
          </a:bodyPr>
          <a:lstStyle>
            <a:lvl1pPr marL="0" indent="0" algn="r">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dirty="0"/>
              <a:t>Type section title</a:t>
            </a:r>
            <a:endParaRPr lang="en-US" dirty="0"/>
          </a:p>
        </p:txBody>
      </p:sp>
    </p:spTree>
    <p:extLst>
      <p:ext uri="{BB962C8B-B14F-4D97-AF65-F5344CB8AC3E}">
        <p14:creationId xmlns:p14="http://schemas.microsoft.com/office/powerpoint/2010/main" val="2120209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6528824"/>
            <a:ext cx="468000" cy="180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6" y="1656196"/>
            <a:ext cx="8353233" cy="451124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95483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1044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2991061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800" b="0">
                <a:solidFill>
                  <a:schemeClr val="tx1"/>
                </a:solidFill>
              </a:defRPr>
            </a:lvl1pPr>
          </a:lstStyle>
          <a:p>
            <a:pPr lvl="0"/>
            <a:r>
              <a:rPr lang="en-US"/>
              <a:t>Edit Master text styles</a:t>
            </a:r>
          </a:p>
        </p:txBody>
      </p:sp>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6" y="1833032"/>
            <a:ext cx="8353233" cy="4334406"/>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0657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8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0306505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7418688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flipV="1">
            <a:off x="-2" y="0"/>
            <a:ext cx="9144001" cy="6858000"/>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214000" y="2886674"/>
            <a:ext cx="4716000" cy="1084653"/>
          </a:xfrm>
          <a:prstGeom prst="rect">
            <a:avLst/>
          </a:prstGeom>
        </p:spPr>
      </p:pic>
      <p:sp>
        <p:nvSpPr>
          <p:cNvPr id="4" name="TextBox 3"/>
          <p:cNvSpPr txBox="1"/>
          <p:nvPr userDrawn="1"/>
        </p:nvSpPr>
        <p:spPr>
          <a:xfrm>
            <a:off x="139468" y="6476563"/>
            <a:ext cx="6588878" cy="215444"/>
          </a:xfrm>
          <a:prstGeom prst="rect">
            <a:avLst/>
          </a:prstGeom>
          <a:noFill/>
        </p:spPr>
        <p:txBody>
          <a:bodyPr wrap="square" rtlCol="0">
            <a:spAutoFit/>
          </a:bodyPr>
          <a:lstStyle/>
          <a:p>
            <a:r>
              <a:rPr lang="en-US" sz="800" b="1" i="1" dirty="0">
                <a:solidFill>
                  <a:schemeClr val="bg1"/>
                </a:solidFill>
              </a:rPr>
              <a:t>©2017 FIS and/or its subsidiaries. All Rights Reserved.</a:t>
            </a:r>
            <a:r>
              <a:rPr lang="en-US" sz="800" b="1" i="1" baseline="0" dirty="0">
                <a:solidFill>
                  <a:schemeClr val="bg1"/>
                </a:solidFill>
              </a:rPr>
              <a:t> </a:t>
            </a:r>
            <a:r>
              <a:rPr lang="en-US" sz="800" b="1" i="1" dirty="0">
                <a:solidFill>
                  <a:schemeClr val="bg1"/>
                </a:solidFill>
                <a:cs typeface="Arial"/>
              </a:rPr>
              <a:t>FIS confidential and proprietary information. </a:t>
            </a:r>
          </a:p>
        </p:txBody>
      </p:sp>
    </p:spTree>
    <p:extLst>
      <p:ext uri="{BB962C8B-B14F-4D97-AF65-F5344CB8AC3E}">
        <p14:creationId xmlns:p14="http://schemas.microsoft.com/office/powerpoint/2010/main" val="29336825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12.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3135" t="-52" r="134" b="3339"/>
          <a:stretch/>
        </p:blipFill>
        <p:spPr>
          <a:xfrm>
            <a:off x="229509" y="229524"/>
            <a:ext cx="7084161" cy="4781759"/>
          </a:xfrm>
          <a:prstGeom prst="rect">
            <a:avLst/>
          </a:prstGeom>
        </p:spPr>
      </p:pic>
      <p:sp>
        <p:nvSpPr>
          <p:cNvPr id="8" name="Rectangle 7"/>
          <p:cNvSpPr>
            <a:spLocks noChangeAspect="1"/>
          </p:cNvSpPr>
          <p:nvPr userDrawn="1"/>
        </p:nvSpPr>
        <p:spPr bwMode="auto">
          <a:xfrm>
            <a:off x="7388362" y="5085647"/>
            <a:ext cx="1532652" cy="1543753"/>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9" name="Rectangle 8"/>
          <p:cNvSpPr>
            <a:spLocks noChangeAspect="1"/>
          </p:cNvSpPr>
          <p:nvPr userDrawn="1"/>
        </p:nvSpPr>
        <p:spPr bwMode="auto">
          <a:xfrm>
            <a:off x="7388363" y="3465677"/>
            <a:ext cx="1532652" cy="1543753"/>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12" name="Rectangle 11"/>
          <p:cNvSpPr>
            <a:spLocks noChangeAspect="1"/>
          </p:cNvSpPr>
          <p:nvPr userDrawn="1"/>
        </p:nvSpPr>
        <p:spPr bwMode="auto">
          <a:xfrm>
            <a:off x="7388363" y="229524"/>
            <a:ext cx="1532652" cy="1543753"/>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13" name="Rectangle 12"/>
          <p:cNvSpPr>
            <a:spLocks noChangeAspect="1"/>
          </p:cNvSpPr>
          <p:nvPr userDrawn="1"/>
        </p:nvSpPr>
        <p:spPr bwMode="auto">
          <a:xfrm>
            <a:off x="7388363" y="1845706"/>
            <a:ext cx="1532652" cy="1543753"/>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7" name="Rectangle 8"/>
          <p:cNvSpPr>
            <a:spLocks noChangeArrowheads="1"/>
          </p:cNvSpPr>
          <p:nvPr userDrawn="1"/>
        </p:nvSpPr>
        <p:spPr bwMode="auto">
          <a:xfrm>
            <a:off x="1848870" y="5085000"/>
            <a:ext cx="5464800" cy="1544400"/>
          </a:xfrm>
          <a:prstGeom prst="rect">
            <a:avLst/>
          </a:prstGeom>
          <a:gradFill flip="none" rotWithShape="1">
            <a:gsLst>
              <a:gs pos="12000">
                <a:srgbClr val="878787"/>
              </a:gs>
              <a:gs pos="70000">
                <a:srgbClr val="C8C8C8"/>
              </a:gs>
            </a:gsLst>
            <a:path path="circle">
              <a:fillToRect l="100000" t="100000"/>
            </a:path>
            <a:tileRect r="-100000" b="-100000"/>
          </a:gradFill>
          <a:ln w="9525">
            <a:noFill/>
            <a:miter lim="800000"/>
            <a:headEnd/>
            <a:tailEnd/>
          </a:ln>
          <a:effectLst/>
        </p:spPr>
        <p:txBody>
          <a:bodyPr wrap="none" anchor="t"/>
          <a:lstStyle/>
          <a:p>
            <a:pPr>
              <a:defRPr/>
            </a:pPr>
            <a:endParaRPr lang="en-GB" noProof="0">
              <a:latin typeface="Tahoma" pitchFamily="34" charset="0"/>
              <a:ea typeface="Tahoma" pitchFamily="34" charset="0"/>
              <a:cs typeface="Tahoma" pitchFamily="34" charset="0"/>
            </a:endParaRPr>
          </a:p>
        </p:txBody>
      </p:sp>
      <p:sp>
        <p:nvSpPr>
          <p:cNvPr id="11" name="Text Box 6"/>
          <p:cNvSpPr txBox="1">
            <a:spLocks noChangeArrowheads="1"/>
          </p:cNvSpPr>
          <p:nvPr userDrawn="1"/>
        </p:nvSpPr>
        <p:spPr bwMode="auto">
          <a:xfrm>
            <a:off x="7498242" y="6632165"/>
            <a:ext cx="1493358" cy="215444"/>
          </a:xfrm>
          <a:prstGeom prst="rect">
            <a:avLst/>
          </a:prstGeom>
          <a:noFill/>
          <a:ln w="9525">
            <a:noFill/>
            <a:miter lim="800000"/>
            <a:headEnd/>
            <a:tailEnd/>
          </a:ln>
          <a:effectLst/>
        </p:spPr>
        <p:txBody>
          <a:bodyPr wrap="square">
            <a:spAutoFit/>
          </a:bodyPr>
          <a:lstStyle/>
          <a:p>
            <a:pPr algn="r">
              <a:defRPr/>
            </a:pPr>
            <a:r>
              <a:rPr lang="en-GB" sz="800" b="0" noProof="0" dirty="0">
                <a:solidFill>
                  <a:schemeClr val="tx1">
                    <a:lumMod val="50000"/>
                    <a:lumOff val="50000"/>
                  </a:schemeClr>
                </a:solidFill>
                <a:latin typeface="Tahoma" pitchFamily="34" charset="0"/>
                <a:cs typeface="Tahoma" pitchFamily="34" charset="0"/>
              </a:rPr>
              <a:t>Clarity in Payments   © 2014</a:t>
            </a:r>
          </a:p>
        </p:txBody>
      </p:sp>
      <p:sp>
        <p:nvSpPr>
          <p:cNvPr id="3" name="Subtitle 2"/>
          <p:cNvSpPr>
            <a:spLocks noGrp="1"/>
          </p:cNvSpPr>
          <p:nvPr>
            <p:ph type="subTitle" idx="1"/>
          </p:nvPr>
        </p:nvSpPr>
        <p:spPr>
          <a:xfrm>
            <a:off x="1892846" y="5877272"/>
            <a:ext cx="5415458" cy="720080"/>
          </a:xfrm>
        </p:spPr>
        <p:txBody>
          <a:bodyPr anchor="t" anchorCtr="0"/>
          <a:lstStyle>
            <a:lvl1pPr marL="0" indent="0" algn="l">
              <a:buNone/>
              <a:defRPr sz="2400" cap="none" baseline="0">
                <a:solidFill>
                  <a:srgbClr val="FFFFFF"/>
                </a:solidFill>
                <a:latin typeface="Tahoma" pitchFamily="34" charset="0"/>
                <a:cs typeface="Tahoma"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GB" noProof="0" dirty="0"/>
          </a:p>
        </p:txBody>
      </p:sp>
      <p:sp>
        <p:nvSpPr>
          <p:cNvPr id="2" name="Title 1"/>
          <p:cNvSpPr>
            <a:spLocks noGrp="1"/>
          </p:cNvSpPr>
          <p:nvPr>
            <p:ph type="ctrTitle"/>
          </p:nvPr>
        </p:nvSpPr>
        <p:spPr>
          <a:xfrm>
            <a:off x="1892846" y="5085185"/>
            <a:ext cx="5415458" cy="864095"/>
          </a:xfrm>
        </p:spPr>
        <p:txBody>
          <a:bodyPr anchor="b" anchorCtr="0">
            <a:noAutofit/>
          </a:bodyPr>
          <a:lstStyle>
            <a:lvl1pPr>
              <a:defRPr sz="2600" cap="none" baseline="0">
                <a:solidFill>
                  <a:schemeClr val="tx1"/>
                </a:solidFill>
              </a:defRPr>
            </a:lvl1pPr>
          </a:lstStyle>
          <a:p>
            <a:r>
              <a:rPr lang="en-US" noProof="0"/>
              <a:t>Click to edit Master title style</a:t>
            </a:r>
            <a:endParaRPr lang="en-GB" noProof="0" dirty="0"/>
          </a:p>
        </p:txBody>
      </p:sp>
      <p:pic>
        <p:nvPicPr>
          <p:cNvPr id="15" name="Picture 14" descr="C2P_FIS_cmyk.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388" y="5085184"/>
            <a:ext cx="1548000" cy="1548000"/>
          </a:xfrm>
          <a:prstGeom prst="rect">
            <a:avLst/>
          </a:prstGeom>
        </p:spPr>
      </p:pic>
    </p:spTree>
    <p:extLst>
      <p:ext uri="{BB962C8B-B14F-4D97-AF65-F5344CB8AC3E}">
        <p14:creationId xmlns:p14="http://schemas.microsoft.com/office/powerpoint/2010/main" val="42004392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81664" cy="785794"/>
          </a:xfrm>
        </p:spPr>
        <p:txBody>
          <a:bodyPr/>
          <a:lstStyle>
            <a:lvl1pPr>
              <a:defRPr/>
            </a:lvl1pPr>
          </a:lstStyle>
          <a:p>
            <a:r>
              <a:rPr lang="en-US" noProof="0"/>
              <a:t>Click to edit Master title style</a:t>
            </a:r>
            <a:endParaRPr lang="en-GB" noProof="0" dirty="0"/>
          </a:p>
        </p:txBody>
      </p:sp>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256278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tx1"/>
                </a:solidFill>
                <a:latin typeface="Calibri" panose="020F0502020204030204" pitchFamily="34" charset="0"/>
              </a:defRPr>
            </a:lvl1pPr>
          </a:lstStyle>
          <a:p>
            <a:pPr lvl="0"/>
            <a:r>
              <a:rPr lang="en-US"/>
              <a:t>Click to edit Master text styles</a:t>
            </a:r>
          </a:p>
        </p:txBody>
      </p:sp>
      <p:sp>
        <p:nvSpPr>
          <p:cNvPr id="2" name="Title 1"/>
          <p:cNvSpPr>
            <a:spLocks noGrp="1"/>
          </p:cNvSpPr>
          <p:nvPr>
            <p:ph type="title"/>
          </p:nvPr>
        </p:nvSpPr>
        <p:spPr>
          <a:xfrm>
            <a:off x="382588" y="511079"/>
            <a:ext cx="8361170" cy="480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2999" y="4406900"/>
            <a:ext cx="7351713" cy="1362075"/>
          </a:xfrm>
        </p:spPr>
        <p:txBody>
          <a:bodyPr anchor="t"/>
          <a:lstStyle>
            <a:lvl1pPr algn="l">
              <a:defRPr sz="4000" b="1" cap="none" baseline="0"/>
            </a:lvl1pPr>
          </a:lstStyle>
          <a:p>
            <a:r>
              <a:rPr lang="en-US" noProof="0"/>
              <a:t>Click to edit Master title style</a:t>
            </a:r>
            <a:endParaRPr lang="en-GB" noProof="0"/>
          </a:p>
        </p:txBody>
      </p:sp>
      <p:sp>
        <p:nvSpPr>
          <p:cNvPr id="3" name="Text Placeholder 2"/>
          <p:cNvSpPr>
            <a:spLocks noGrp="1"/>
          </p:cNvSpPr>
          <p:nvPr>
            <p:ph type="body" idx="1"/>
          </p:nvPr>
        </p:nvSpPr>
        <p:spPr>
          <a:xfrm>
            <a:off x="1142999" y="2906713"/>
            <a:ext cx="73517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8783795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10668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5105400" y="1071546"/>
            <a:ext cx="3886200" cy="5429288"/>
          </a:xfrm>
        </p:spPr>
        <p:txBody>
          <a:bodyPr/>
          <a:lstStyle>
            <a:lvl1pPr>
              <a:defRPr sz="24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474122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itchFamily="34" charset="0"/>
                <a:ea typeface="Tahoma" pitchFamily="34" charset="0"/>
                <a:cs typeface="Tahoma" pitchFamily="34" charset="0"/>
              </a:defRPr>
            </a:lvl1pPr>
          </a:lstStyle>
          <a:p>
            <a:r>
              <a:rPr lang="en-US"/>
              <a:t>Click to edit Master title style</a:t>
            </a:r>
            <a:endParaRPr lang="en-GB"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Tahoma" pitchFamily="34" charset="0"/>
                <a:ea typeface="Tahoma" pitchFamily="34" charset="0"/>
                <a:cs typeface="Tahoma" pitchFamily="34" charset="0"/>
              </a:defRPr>
            </a:lvl1pPr>
            <a:lvl2pPr>
              <a:defRPr sz="2000">
                <a:latin typeface="Tahoma" pitchFamily="34" charset="0"/>
                <a:ea typeface="Tahoma" pitchFamily="34" charset="0"/>
                <a:cs typeface="Tahoma" pitchFamily="34" charset="0"/>
              </a:defRPr>
            </a:lvl2pPr>
            <a:lvl3pPr>
              <a:defRPr sz="1800">
                <a:latin typeface="Tahoma" pitchFamily="34" charset="0"/>
                <a:ea typeface="Tahoma" pitchFamily="34" charset="0"/>
                <a:cs typeface="Tahoma" pitchFamily="34" charset="0"/>
              </a:defRPr>
            </a:lvl3pPr>
            <a:lvl4pPr>
              <a:defRPr sz="1600">
                <a:latin typeface="Tahoma" pitchFamily="34" charset="0"/>
                <a:ea typeface="Tahoma" pitchFamily="34" charset="0"/>
                <a:cs typeface="Tahoma" pitchFamily="34" charset="0"/>
              </a:defRPr>
            </a:lvl4pPr>
            <a:lvl5pPr>
              <a:defRPr sz="1600">
                <a:latin typeface="Tahoma" pitchFamily="34" charset="0"/>
                <a:ea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Tahoma" pitchFamily="34" charset="0"/>
                <a:ea typeface="Tahoma" pitchFamily="34" charset="0"/>
                <a:cs typeface="Tahoma" pitchFamily="34" charset="0"/>
              </a:defRPr>
            </a:lvl1pPr>
            <a:lvl2pPr>
              <a:defRPr sz="2000">
                <a:latin typeface="Tahoma" pitchFamily="34" charset="0"/>
                <a:ea typeface="Tahoma" pitchFamily="34" charset="0"/>
                <a:cs typeface="Tahoma" pitchFamily="34" charset="0"/>
              </a:defRPr>
            </a:lvl2pPr>
            <a:lvl3pPr>
              <a:defRPr sz="1800">
                <a:latin typeface="Tahoma" pitchFamily="34" charset="0"/>
                <a:ea typeface="Tahoma" pitchFamily="34" charset="0"/>
                <a:cs typeface="Tahoma" pitchFamily="34" charset="0"/>
              </a:defRPr>
            </a:lvl3pPr>
            <a:lvl4pPr>
              <a:defRPr sz="1600">
                <a:latin typeface="Tahoma" pitchFamily="34" charset="0"/>
                <a:ea typeface="Tahoma" pitchFamily="34" charset="0"/>
                <a:cs typeface="Tahoma" pitchFamily="34" charset="0"/>
              </a:defRPr>
            </a:lvl4pPr>
            <a:lvl5pPr>
              <a:defRPr sz="1600">
                <a:latin typeface="Tahoma" pitchFamily="34" charset="0"/>
                <a:ea typeface="Tahoma" pitchFamily="34" charset="0"/>
                <a:cs typeface="Tahoma" pitchFamily="34" charset="0"/>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dirty="0"/>
          </a:p>
        </p:txBody>
      </p:sp>
    </p:spTree>
    <p:extLst>
      <p:ext uri="{BB962C8B-B14F-4D97-AF65-F5344CB8AC3E}">
        <p14:creationId xmlns:p14="http://schemas.microsoft.com/office/powerpoint/2010/main" val="7692593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itchFamily="34" charset="0"/>
                <a:ea typeface="Tahoma" pitchFamily="34" charset="0"/>
                <a:cs typeface="Tahoma" pitchFamily="34" charset="0"/>
              </a:defRPr>
            </a:lvl1pPr>
          </a:lstStyle>
          <a:p>
            <a:r>
              <a:rPr lang="en-US" noProof="0"/>
              <a:t>Click to edit Master title style</a:t>
            </a:r>
            <a:endParaRPr lang="en-GB" noProof="0"/>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a:p>
        </p:txBody>
      </p:sp>
    </p:spTree>
    <p:extLst>
      <p:ext uri="{BB962C8B-B14F-4D97-AF65-F5344CB8AC3E}">
        <p14:creationId xmlns:p14="http://schemas.microsoft.com/office/powerpoint/2010/main" val="28187918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a:p>
        </p:txBody>
      </p:sp>
    </p:spTree>
    <p:extLst>
      <p:ext uri="{BB962C8B-B14F-4D97-AF65-F5344CB8AC3E}">
        <p14:creationId xmlns:p14="http://schemas.microsoft.com/office/powerpoint/2010/main" val="23127600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Tahoma" pitchFamily="34" charset="0"/>
                <a:ea typeface="Tahoma" pitchFamily="34" charset="0"/>
                <a:cs typeface="Tahoma" pitchFamily="34" charset="0"/>
              </a:defRPr>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atin typeface="Tahoma" pitchFamily="34" charset="0"/>
                <a:ea typeface="Tahoma" pitchFamily="34" charset="0"/>
                <a:cs typeface="Tahoma" pitchFamily="34" charset="0"/>
              </a:defRPr>
            </a:lvl1pPr>
            <a:lvl2pPr>
              <a:defRPr sz="2800">
                <a:latin typeface="Tahoma" pitchFamily="34" charset="0"/>
                <a:ea typeface="Tahoma" pitchFamily="34" charset="0"/>
                <a:cs typeface="Tahoma" pitchFamily="34" charset="0"/>
              </a:defRPr>
            </a:lvl2pPr>
            <a:lvl3pPr>
              <a:defRPr sz="2400">
                <a:latin typeface="Tahoma" pitchFamily="34" charset="0"/>
                <a:ea typeface="Tahoma" pitchFamily="34" charset="0"/>
                <a:cs typeface="Tahoma" pitchFamily="34" charset="0"/>
              </a:defRPr>
            </a:lvl3pPr>
            <a:lvl4pPr>
              <a:defRPr sz="2000">
                <a:latin typeface="Tahoma" pitchFamily="34" charset="0"/>
                <a:ea typeface="Tahoma" pitchFamily="34" charset="0"/>
                <a:cs typeface="Tahoma" pitchFamily="34" charset="0"/>
              </a:defRPr>
            </a:lvl4pPr>
            <a:lvl5pPr>
              <a:defRPr sz="2000">
                <a:latin typeface="Tahoma" pitchFamily="34" charset="0"/>
                <a:ea typeface="Tahoma" pitchFamily="34" charset="0"/>
                <a:cs typeface="Tahoma"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Tahoma" pitchFamily="34" charset="0"/>
                <a:ea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dirty="0"/>
          </a:p>
        </p:txBody>
      </p:sp>
    </p:spTree>
    <p:extLst>
      <p:ext uri="{BB962C8B-B14F-4D97-AF65-F5344CB8AC3E}">
        <p14:creationId xmlns:p14="http://schemas.microsoft.com/office/powerpoint/2010/main" val="41126521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Tahoma" pitchFamily="34" charset="0"/>
                <a:ea typeface="Tahoma" pitchFamily="34" charset="0"/>
                <a:cs typeface="Tahoma" pitchFamily="34" charset="0"/>
              </a:defRPr>
            </a:lvl1pPr>
          </a:lstStyle>
          <a:p>
            <a:r>
              <a:rPr lang="en-US" noProof="0"/>
              <a:t>Click to edit Master title style</a:t>
            </a:r>
            <a:endParaRPr lang="en-GB" noProof="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Tahoma" pitchFamily="34" charset="0"/>
                <a:ea typeface="Tahoma" pitchFamily="34" charset="0"/>
                <a:cs typeface="Tahom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Tahoma" pitchFamily="34" charset="0"/>
                <a:ea typeface="Tahoma" pitchFamily="34" charset="0"/>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a:p>
        </p:txBody>
      </p:sp>
    </p:spTree>
    <p:extLst>
      <p:ext uri="{BB962C8B-B14F-4D97-AF65-F5344CB8AC3E}">
        <p14:creationId xmlns:p14="http://schemas.microsoft.com/office/powerpoint/2010/main" val="12518439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itchFamily="34" charset="0"/>
                <a:ea typeface="Tahoma" pitchFamily="34" charset="0"/>
                <a:cs typeface="Tahoma"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dirty="0"/>
          </a:p>
        </p:txBody>
      </p:sp>
    </p:spTree>
    <p:extLst>
      <p:ext uri="{BB962C8B-B14F-4D97-AF65-F5344CB8AC3E}">
        <p14:creationId xmlns:p14="http://schemas.microsoft.com/office/powerpoint/2010/main" val="22978636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Tahoma" pitchFamily="34" charset="0"/>
                <a:ea typeface="Tahoma" pitchFamily="34" charset="0"/>
                <a:cs typeface="Tahoma" pitchFamily="34" charset="0"/>
              </a:defRPr>
            </a:lvl1pPr>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Tahoma" pitchFamily="34" charset="0"/>
                <a:ea typeface="Tahoma" pitchFamily="34" charset="0"/>
                <a:cs typeface="Tahoma" pitchFamily="34" charset="0"/>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Tahoma" pitchFamily="34" charset="0"/>
                <a:ea typeface="Tahoma" pitchFamily="34" charset="0"/>
                <a:cs typeface="Tahoma" pitchFamily="34" charset="0"/>
              </a:defRPr>
            </a:lvl1pPr>
          </a:lstStyle>
          <a:p>
            <a:fld id="{C904844D-5179-448F-BEFA-401DE2A02C64}" type="slidenum">
              <a:rPr lang="en-GB" smtClean="0"/>
              <a:pPr/>
              <a:t>‹#›</a:t>
            </a:fld>
            <a:endParaRPr lang="en-GB" dirty="0"/>
          </a:p>
        </p:txBody>
      </p:sp>
    </p:spTree>
    <p:extLst>
      <p:ext uri="{BB962C8B-B14F-4D97-AF65-F5344CB8AC3E}">
        <p14:creationId xmlns:p14="http://schemas.microsoft.com/office/powerpoint/2010/main" val="383695563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6" name="Content Placeholder 3"/>
          <p:cNvSpPr>
            <a:spLocks noGrp="1"/>
          </p:cNvSpPr>
          <p:nvPr>
            <p:ph sz="half" idx="16"/>
          </p:nvPr>
        </p:nvSpPr>
        <p:spPr>
          <a:xfrm>
            <a:off x="284605" y="12687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5" name="Content Placeholder 3"/>
          <p:cNvSpPr>
            <a:spLocks noGrp="1"/>
          </p:cNvSpPr>
          <p:nvPr>
            <p:ph sz="half" idx="24"/>
          </p:nvPr>
        </p:nvSpPr>
        <p:spPr>
          <a:xfrm>
            <a:off x="3203848" y="12687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6" name="Content Placeholder 3"/>
          <p:cNvSpPr>
            <a:spLocks noGrp="1"/>
          </p:cNvSpPr>
          <p:nvPr>
            <p:ph sz="half" idx="25"/>
          </p:nvPr>
        </p:nvSpPr>
        <p:spPr>
          <a:xfrm>
            <a:off x="6156176" y="12687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Content Placeholder 3"/>
          <p:cNvSpPr>
            <a:spLocks noGrp="1"/>
          </p:cNvSpPr>
          <p:nvPr>
            <p:ph sz="half" idx="26"/>
          </p:nvPr>
        </p:nvSpPr>
        <p:spPr>
          <a:xfrm>
            <a:off x="284605" y="40119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Content Placeholder 3"/>
          <p:cNvSpPr>
            <a:spLocks noGrp="1"/>
          </p:cNvSpPr>
          <p:nvPr>
            <p:ph sz="half" idx="27"/>
          </p:nvPr>
        </p:nvSpPr>
        <p:spPr>
          <a:xfrm>
            <a:off x="3212344" y="40119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Content Placeholder 3"/>
          <p:cNvSpPr>
            <a:spLocks noGrp="1"/>
          </p:cNvSpPr>
          <p:nvPr>
            <p:ph sz="half" idx="28"/>
          </p:nvPr>
        </p:nvSpPr>
        <p:spPr>
          <a:xfrm>
            <a:off x="6156176" y="4011960"/>
            <a:ext cx="2719311" cy="2448272"/>
          </a:xfrm>
          <a:solidFill>
            <a:srgbClr val="BECCD9">
              <a:alpha val="40000"/>
            </a:srgbClr>
          </a:solidFill>
          <a:effectLst>
            <a:softEdge rad="31750"/>
          </a:effectLst>
        </p:spPr>
        <p:txBody>
          <a:bodyPr lIns="72000" tIns="432000" rIns="72000" bIns="72000">
            <a:normAutofit/>
          </a:bodyPr>
          <a:lstStyle>
            <a:lvl1pPr marL="180000" indent="-180000">
              <a:defRPr sz="1400">
                <a:solidFill>
                  <a:schemeClr val="tx1"/>
                </a:solidFill>
              </a:defRPr>
            </a:lvl1pPr>
            <a:lvl2pPr marL="324000" indent="-144000">
              <a:defRPr sz="1200">
                <a:solidFill>
                  <a:srgbClr val="878787"/>
                </a:solidFill>
              </a:defRPr>
            </a:lvl2pPr>
            <a:lvl3pPr marL="468000" indent="-144000">
              <a:defRPr sz="1100">
                <a:solidFill>
                  <a:schemeClr val="tx1"/>
                </a:solidFill>
              </a:defRPr>
            </a:lvl3pPr>
            <a:lvl4pPr marL="612000" indent="-144000">
              <a:defRPr sz="1050">
                <a:solidFill>
                  <a:srgbClr val="878787"/>
                </a:solidFill>
              </a:defRPr>
            </a:lvl4pPr>
            <a:lvl5pPr marL="756000" indent="-144000">
              <a:defRPr sz="1000">
                <a:solidFill>
                  <a:schemeClr val="tx1"/>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14" name="Text Placeholder 2"/>
          <p:cNvSpPr>
            <a:spLocks noGrp="1"/>
          </p:cNvSpPr>
          <p:nvPr>
            <p:ph type="body" idx="14" hasCustomPrompt="1"/>
          </p:nvPr>
        </p:nvSpPr>
        <p:spPr>
          <a:xfrm>
            <a:off x="284605" y="1299582"/>
            <a:ext cx="2703219"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PROBLEM</a:t>
            </a:r>
          </a:p>
        </p:txBody>
      </p:sp>
      <p:sp>
        <p:nvSpPr>
          <p:cNvPr id="15" name="Text Placeholder 2"/>
          <p:cNvSpPr>
            <a:spLocks noGrp="1"/>
          </p:cNvSpPr>
          <p:nvPr>
            <p:ph type="body" idx="15" hasCustomPrompt="1"/>
          </p:nvPr>
        </p:nvSpPr>
        <p:spPr>
          <a:xfrm>
            <a:off x="3208339" y="1299582"/>
            <a:ext cx="2731813"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WHY OPF</a:t>
            </a:r>
          </a:p>
        </p:txBody>
      </p:sp>
      <p:sp>
        <p:nvSpPr>
          <p:cNvPr id="17" name="Text Placeholder 2"/>
          <p:cNvSpPr>
            <a:spLocks noGrp="1"/>
          </p:cNvSpPr>
          <p:nvPr>
            <p:ph type="body" idx="17" hasCustomPrompt="1"/>
          </p:nvPr>
        </p:nvSpPr>
        <p:spPr>
          <a:xfrm>
            <a:off x="6132073" y="1299582"/>
            <a:ext cx="2731813"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SOLUTION</a:t>
            </a:r>
          </a:p>
        </p:txBody>
      </p:sp>
      <p:sp>
        <p:nvSpPr>
          <p:cNvPr id="20" name="Text Placeholder 2"/>
          <p:cNvSpPr>
            <a:spLocks noGrp="1"/>
          </p:cNvSpPr>
          <p:nvPr>
            <p:ph type="body" idx="20" hasCustomPrompt="1"/>
          </p:nvPr>
        </p:nvSpPr>
        <p:spPr>
          <a:xfrm>
            <a:off x="284605" y="4035886"/>
            <a:ext cx="2703219"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HOW</a:t>
            </a:r>
          </a:p>
        </p:txBody>
      </p:sp>
      <p:sp>
        <p:nvSpPr>
          <p:cNvPr id="21" name="Text Placeholder 2"/>
          <p:cNvSpPr>
            <a:spLocks noGrp="1"/>
          </p:cNvSpPr>
          <p:nvPr>
            <p:ph type="body" idx="21" hasCustomPrompt="1"/>
          </p:nvPr>
        </p:nvSpPr>
        <p:spPr>
          <a:xfrm>
            <a:off x="3208339" y="4035886"/>
            <a:ext cx="2731813"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UNIQUE FEATURES</a:t>
            </a:r>
          </a:p>
        </p:txBody>
      </p:sp>
      <p:sp>
        <p:nvSpPr>
          <p:cNvPr id="23" name="Text Placeholder 2"/>
          <p:cNvSpPr>
            <a:spLocks noGrp="1"/>
          </p:cNvSpPr>
          <p:nvPr>
            <p:ph type="body" idx="23" hasCustomPrompt="1"/>
          </p:nvPr>
        </p:nvSpPr>
        <p:spPr>
          <a:xfrm>
            <a:off x="6132073" y="4035886"/>
            <a:ext cx="2731813" cy="360040"/>
          </a:xfrm>
        </p:spPr>
        <p:txBody>
          <a:bodyPr anchor="t">
            <a:noAutofit/>
          </a:bodyPr>
          <a:lstStyle>
            <a:lvl1pPr marL="0" indent="0" algn="ctr">
              <a:buNone/>
              <a:defRPr sz="1500" b="0">
                <a:solidFill>
                  <a:srgbClr val="006EB4"/>
                </a:solidFill>
                <a:latin typeface="Tahoma" pitchFamily="34" charset="0"/>
                <a:ea typeface="Tahoma" pitchFamily="34" charset="0"/>
                <a:cs typeface="Tahom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      BENEFITS</a:t>
            </a:r>
          </a:p>
        </p:txBody>
      </p:sp>
      <p:sp>
        <p:nvSpPr>
          <p:cNvPr id="3" name="Rectangle 2">
            <a:hlinkClick r:id="rId2" action="ppaction://hlinkpres?slideindex=2&amp;slidetitle=PowerPoint Presentation"/>
          </p:cNvPr>
          <p:cNvSpPr/>
          <p:nvPr userDrawn="1"/>
        </p:nvSpPr>
        <p:spPr bwMode="auto">
          <a:xfrm>
            <a:off x="0" y="0"/>
            <a:ext cx="1763688" cy="980728"/>
          </a:xfrm>
          <a:prstGeom prst="rect">
            <a:avLst/>
          </a:prstGeom>
          <a:noFill/>
          <a:ln w="19050" algn="ctr">
            <a:noFill/>
            <a:round/>
            <a:headEnd/>
            <a:tailEnd/>
          </a:ln>
        </p:spPr>
        <p:txBody>
          <a:bodyPr wrap="none" rtlCol="0" anchor="ctr"/>
          <a:lstStyle/>
          <a:p>
            <a:pPr marL="342900" indent="-342900" algn="ctr"/>
            <a:endParaRPr lang="nl-BE" sz="1600" dirty="0">
              <a:solidFill>
                <a:srgbClr val="FFFFFF"/>
              </a:solidFill>
              <a:latin typeface="Tahoma" pitchFamily="34" charset="0"/>
              <a:cs typeface="Tahoma" pitchFamily="34" charset="0"/>
            </a:endParaRPr>
          </a:p>
        </p:txBody>
      </p:sp>
      <p:sp>
        <p:nvSpPr>
          <p:cNvPr id="18" name="Rectangle 17">
            <a:hlinkClick r:id="rId2" action="ppaction://hlinkpres?slideindex=2&amp;slidetitle=PowerPoint Presentation"/>
          </p:cNvPr>
          <p:cNvSpPr/>
          <p:nvPr userDrawn="1"/>
        </p:nvSpPr>
        <p:spPr bwMode="auto">
          <a:xfrm>
            <a:off x="8100391" y="0"/>
            <a:ext cx="1043609" cy="980728"/>
          </a:xfrm>
          <a:prstGeom prst="rect">
            <a:avLst/>
          </a:prstGeom>
          <a:noFill/>
          <a:ln w="19050" algn="ctr">
            <a:noFill/>
            <a:round/>
            <a:headEnd/>
            <a:tailEnd/>
          </a:ln>
        </p:spPr>
        <p:txBody>
          <a:bodyPr wrap="none" rtlCol="0" anchor="ctr"/>
          <a:lstStyle/>
          <a:p>
            <a:pPr marL="342900" indent="-342900" algn="ctr"/>
            <a:endParaRPr lang="nl-BE" sz="1600" dirty="0">
              <a:solidFill>
                <a:srgbClr val="FFFFFF"/>
              </a:solidFill>
              <a:latin typeface="Tahoma" pitchFamily="34" charset="0"/>
              <a:cs typeface="Tahoma" pitchFamily="34" charset="0"/>
            </a:endParaRPr>
          </a:p>
        </p:txBody>
      </p:sp>
    </p:spTree>
    <p:extLst>
      <p:ext uri="{BB962C8B-B14F-4D97-AF65-F5344CB8AC3E}">
        <p14:creationId xmlns:p14="http://schemas.microsoft.com/office/powerpoint/2010/main" val="2595571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panose="020F0502020204030204" pitchFamily="34" charset="0"/>
              </a:defRPr>
            </a:lvl1pPr>
          </a:lstStyle>
          <a:p>
            <a:r>
              <a:rPr lang="en-US"/>
              <a:t>Click to edit Master title style</a:t>
            </a:r>
            <a:endParaRPr lang="en-US" dirty="0"/>
          </a:p>
        </p:txBody>
      </p:sp>
      <p:sp>
        <p:nvSpPr>
          <p:cNvPr id="8" name="Content Placeholder 7"/>
          <p:cNvSpPr>
            <a:spLocks noGrp="1"/>
          </p:cNvSpPr>
          <p:nvPr>
            <p:ph sz="quarter" idx="13"/>
          </p:nvPr>
        </p:nvSpPr>
        <p:spPr>
          <a:xfrm>
            <a:off x="388313" y="1647825"/>
            <a:ext cx="4097192" cy="450691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47825"/>
            <a:ext cx="4096800" cy="4506913"/>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10"/>
          <p:cNvSpPr>
            <a:spLocks noChangeArrowheads="1"/>
          </p:cNvSpPr>
          <p:nvPr userDrawn="1"/>
        </p:nvSpPr>
        <p:spPr bwMode="auto">
          <a:xfrm>
            <a:off x="1066801" y="90600"/>
            <a:ext cx="8005199" cy="893793"/>
          </a:xfrm>
          <a:prstGeom prst="rect">
            <a:avLst/>
          </a:prstGeom>
          <a:solidFill>
            <a:srgbClr val="001934">
              <a:alpha val="10000"/>
            </a:srgbClr>
          </a:solidFill>
          <a:ln w="9525">
            <a:noFill/>
            <a:miter lim="800000"/>
            <a:headEnd/>
            <a:tailEnd/>
          </a:ln>
          <a:effectLst/>
        </p:spPr>
        <p:txBody>
          <a:bodyPr wrap="none" anchor="ctr"/>
          <a:lstStyle/>
          <a:p>
            <a:pPr marL="342900" lvl="0" indent="-342900"/>
            <a:endParaRPr lang="en-GB" sz="2000" i="0" cap="small" dirty="0"/>
          </a:p>
        </p:txBody>
      </p:sp>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2"/>
          <p:cNvSpPr>
            <a:spLocks noGrp="1"/>
          </p:cNvSpPr>
          <p:nvPr>
            <p:ph idx="1"/>
          </p:nvPr>
        </p:nvSpPr>
        <p:spPr>
          <a:xfrm>
            <a:off x="1066801" y="1071546"/>
            <a:ext cx="7933198" cy="542928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6427470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0800000" flipH="1" flipV="1">
            <a:off x="0" y="1907915"/>
            <a:ext cx="6177516" cy="3179135"/>
          </a:xfrm>
          <a:prstGeom prst="rect">
            <a:avLst/>
          </a:prstGeom>
          <a:gradFill flip="none" rotWithShape="1">
            <a:gsLst>
              <a:gs pos="21000">
                <a:srgbClr val="009273"/>
              </a:gs>
              <a:gs pos="81000">
                <a:srgbClr val="007E8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20937" y="2634753"/>
            <a:ext cx="4805971" cy="1042002"/>
          </a:xfrm>
          <a:prstGeom prst="rect">
            <a:avLst/>
          </a:prstGeom>
        </p:spPr>
        <p:txBody>
          <a:bodyPr anchor="b">
            <a:noAutofit/>
          </a:bodyPr>
          <a:lstStyle>
            <a:lvl1pPr algn="l">
              <a:defRPr sz="3200" b="1">
                <a:solidFill>
                  <a:schemeClr val="bg1"/>
                </a:solidFill>
              </a:defRPr>
            </a:lvl1pPr>
          </a:lstStyle>
          <a:p>
            <a:r>
              <a:rPr lang="en-US" dirty="0"/>
              <a:t>Presentation Name</a:t>
            </a:r>
          </a:p>
        </p:txBody>
      </p:sp>
      <p:sp>
        <p:nvSpPr>
          <p:cNvPr id="3" name="Subtitle 2"/>
          <p:cNvSpPr>
            <a:spLocks noGrp="1"/>
          </p:cNvSpPr>
          <p:nvPr>
            <p:ph type="subTitle" idx="1" hasCustomPrompt="1"/>
          </p:nvPr>
        </p:nvSpPr>
        <p:spPr>
          <a:xfrm>
            <a:off x="519693" y="3676755"/>
            <a:ext cx="4807369" cy="640064"/>
          </a:xfrm>
          <a:prstGeom prst="rect">
            <a:avLst/>
          </a:prstGeom>
        </p:spPr>
        <p:txBody>
          <a:bodyPr/>
          <a:lstStyle>
            <a:lvl1pPr marL="0" indent="0" algn="l">
              <a:buNone/>
              <a:defRPr sz="1800" b="1"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700" y="534031"/>
            <a:ext cx="1507359" cy="618496"/>
          </a:xfrm>
          <a:prstGeom prst="rect">
            <a:avLst/>
          </a:prstGeom>
        </p:spPr>
      </p:pic>
      <p:sp>
        <p:nvSpPr>
          <p:cNvPr id="11" name="Text Placeholder 10"/>
          <p:cNvSpPr>
            <a:spLocks noGrp="1"/>
          </p:cNvSpPr>
          <p:nvPr>
            <p:ph type="body" sz="quarter" idx="10" hasCustomPrompt="1"/>
          </p:nvPr>
        </p:nvSpPr>
        <p:spPr>
          <a:xfrm>
            <a:off x="509588" y="4370388"/>
            <a:ext cx="3519487" cy="615950"/>
          </a:xfrm>
          <a:prstGeom prst="rect">
            <a:avLst/>
          </a:prstGeom>
        </p:spPr>
        <p:txBody>
          <a:bodyPr/>
          <a:lstStyle>
            <a:lvl1pPr marL="0" indent="0">
              <a:buFontTx/>
              <a:buNone/>
              <a:defRPr sz="1600" b="0">
                <a:solidFill>
                  <a:schemeClr val="bg1"/>
                </a:solidFill>
              </a:defRPr>
            </a:lvl1pPr>
          </a:lstStyle>
          <a:p>
            <a:pPr lvl="0"/>
            <a:r>
              <a:rPr lang="en-US" dirty="0"/>
              <a:t>Date</a:t>
            </a: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70990" y="715926"/>
            <a:ext cx="4673010" cy="5791200"/>
          </a:xfrm>
          <a:prstGeom prst="rect">
            <a:avLst/>
          </a:prstGeom>
        </p:spPr>
      </p:pic>
      <p:sp>
        <p:nvSpPr>
          <p:cNvPr id="12" name="TextBox 11"/>
          <p:cNvSpPr txBox="1"/>
          <p:nvPr/>
        </p:nvSpPr>
        <p:spPr>
          <a:xfrm>
            <a:off x="535253" y="6472801"/>
            <a:ext cx="2452916" cy="338554"/>
          </a:xfrm>
          <a:prstGeom prst="rect">
            <a:avLst/>
          </a:prstGeom>
          <a:noFill/>
        </p:spPr>
        <p:txBody>
          <a:bodyPr wrap="none" rtlCol="0">
            <a:spAutoFit/>
          </a:bodyPr>
          <a:lstStyle/>
          <a:p>
            <a:r>
              <a:rPr lang="en-US" sz="800" dirty="0">
                <a:solidFill>
                  <a:schemeClr val="tx1">
                    <a:lumMod val="50000"/>
                    <a:lumOff val="50000"/>
                  </a:schemeClr>
                </a:solidFill>
                <a:latin typeface="+mj-lt"/>
              </a:rPr>
              <a:t>©2014 FIS and/or its subsidiaries. All Rights Reserved.</a:t>
            </a:r>
          </a:p>
          <a:p>
            <a:r>
              <a:rPr lang="en-US" sz="800" dirty="0">
                <a:solidFill>
                  <a:schemeClr val="tx1">
                    <a:lumMod val="50000"/>
                    <a:lumOff val="50000"/>
                  </a:schemeClr>
                </a:solidFill>
                <a:latin typeface="+mj-lt"/>
                <a:cs typeface="Arial"/>
              </a:rPr>
              <a:t>FIS confidential and proprietary information. </a:t>
            </a:r>
          </a:p>
        </p:txBody>
      </p:sp>
    </p:spTree>
    <p:extLst>
      <p:ext uri="{BB962C8B-B14F-4D97-AF65-F5344CB8AC3E}">
        <p14:creationId xmlns:p14="http://schemas.microsoft.com/office/powerpoint/2010/main" val="23162790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6" name="Text Placeholder 2"/>
          <p:cNvSpPr>
            <a:spLocks noGrp="1"/>
          </p:cNvSpPr>
          <p:nvPr>
            <p:ph idx="1" hasCustomPrompt="1"/>
          </p:nvPr>
        </p:nvSpPr>
        <p:spPr bwMode="auto">
          <a:xfrm>
            <a:off x="381000" y="1378007"/>
            <a:ext cx="830580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2504915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a:p>
        </p:txBody>
      </p:sp>
    </p:spTree>
    <p:extLst>
      <p:ext uri="{BB962C8B-B14F-4D97-AF65-F5344CB8AC3E}">
        <p14:creationId xmlns:p14="http://schemas.microsoft.com/office/powerpoint/2010/main" val="15152292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Slide with Subhead">
    <p:spTree>
      <p:nvGrpSpPr>
        <p:cNvPr id="1" name=""/>
        <p:cNvGrpSpPr/>
        <p:nvPr/>
      </p:nvGrpSpPr>
      <p:grpSpPr>
        <a:xfrm>
          <a:off x="0" y="0"/>
          <a:ext cx="0" cy="0"/>
          <a:chOff x="0" y="0"/>
          <a:chExt cx="0" cy="0"/>
        </a:xfrm>
      </p:grpSpPr>
      <p:sp>
        <p:nvSpPr>
          <p:cNvPr id="6" name="Text Placeholder 2"/>
          <p:cNvSpPr>
            <a:spLocks noGrp="1"/>
          </p:cNvSpPr>
          <p:nvPr>
            <p:ph idx="1" hasCustomPrompt="1"/>
          </p:nvPr>
        </p:nvSpPr>
        <p:spPr bwMode="auto">
          <a:xfrm>
            <a:off x="381000" y="1378007"/>
            <a:ext cx="830580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type="body" sz="quarter" idx="10" hasCustomPrompt="1"/>
          </p:nvPr>
        </p:nvSpPr>
        <p:spPr>
          <a:xfrm>
            <a:off x="382772" y="819332"/>
            <a:ext cx="8324666" cy="339617"/>
          </a:xfrm>
          <a:prstGeom prst="rect">
            <a:avLst/>
          </a:prstGeom>
        </p:spPr>
        <p:txBody>
          <a:bodyPr/>
          <a:lstStyle>
            <a:lvl1pPr marL="0" indent="0">
              <a:buNone/>
              <a:defRPr sz="2000" b="0">
                <a:solidFill>
                  <a:srgbClr val="8DC63F"/>
                </a:solidFill>
              </a:defRPr>
            </a:lvl1pPr>
          </a:lstStyle>
          <a:p>
            <a:pPr lvl="0"/>
            <a:r>
              <a:rPr lang="en-US" dirty="0"/>
              <a:t>Content slide with subhead</a:t>
            </a:r>
          </a:p>
        </p:txBody>
      </p:sp>
      <p:sp>
        <p:nvSpPr>
          <p:cNvPr id="7"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1014339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with Subhead">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2772" y="819332"/>
            <a:ext cx="8324666" cy="339617"/>
          </a:xfrm>
          <a:prstGeom prst="rect">
            <a:avLst/>
          </a:prstGeom>
        </p:spPr>
        <p:txBody>
          <a:bodyPr/>
          <a:lstStyle>
            <a:lvl1pPr marL="0" indent="0">
              <a:buNone/>
              <a:defRPr sz="2000" b="0">
                <a:solidFill>
                  <a:srgbClr val="8DC63F"/>
                </a:solidFill>
              </a:defRPr>
            </a:lvl1pPr>
          </a:lstStyle>
          <a:p>
            <a:pPr lvl="0"/>
            <a:r>
              <a:rPr lang="en-US" dirty="0"/>
              <a:t>Content slide with subhead</a:t>
            </a:r>
          </a:p>
        </p:txBody>
      </p:sp>
      <p:sp>
        <p:nvSpPr>
          <p:cNvPr id="7"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7012226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Slide">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9" name="Text Placeholder 2"/>
          <p:cNvSpPr>
            <a:spLocks noGrp="1"/>
          </p:cNvSpPr>
          <p:nvPr>
            <p:ph idx="1" hasCustomPrompt="1"/>
          </p:nvPr>
        </p:nvSpPr>
        <p:spPr bwMode="auto">
          <a:xfrm>
            <a:off x="381000" y="1378007"/>
            <a:ext cx="406341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p:cNvSpPr>
            <a:spLocks noGrp="1"/>
          </p:cNvSpPr>
          <p:nvPr>
            <p:ph idx="10" hasCustomPrompt="1"/>
          </p:nvPr>
        </p:nvSpPr>
        <p:spPr bwMode="auto">
          <a:xfrm>
            <a:off x="4657060" y="1378007"/>
            <a:ext cx="4029740" cy="44409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541963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7E80"/>
                </a:solidFill>
              </a:defRPr>
            </a:lvl1pPr>
          </a:lstStyle>
          <a:p>
            <a:pPr lvl="0"/>
            <a:r>
              <a:rPr lang="en-US" dirty="0"/>
              <a:t>Click to edit master title style</a:t>
            </a:r>
          </a:p>
        </p:txBody>
      </p:sp>
      <p:sp>
        <p:nvSpPr>
          <p:cNvPr id="6" name="Text Placeholder 2"/>
          <p:cNvSpPr>
            <a:spLocks noGrp="1"/>
          </p:cNvSpPr>
          <p:nvPr>
            <p:ph idx="1" hasCustomPrompt="1"/>
          </p:nvPr>
        </p:nvSpPr>
        <p:spPr bwMode="auto">
          <a:xfrm>
            <a:off x="5895975" y="1382233"/>
            <a:ext cx="2918416" cy="443667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8344859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Video Layout">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bwMode="auto">
          <a:xfrm>
            <a:off x="381000" y="237600"/>
            <a:ext cx="83058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800">
                <a:solidFill>
                  <a:srgbClr val="009273"/>
                </a:solidFill>
              </a:defRPr>
            </a:lvl1pPr>
          </a:lstStyle>
          <a:p>
            <a:pPr lvl="0"/>
            <a:r>
              <a:rPr lang="en-US" dirty="0"/>
              <a:t>Click to edit master title style</a:t>
            </a:r>
          </a:p>
        </p:txBody>
      </p:sp>
      <p:sp>
        <p:nvSpPr>
          <p:cNvPr id="6" name="Media Placeholder 2"/>
          <p:cNvSpPr>
            <a:spLocks noGrp="1"/>
          </p:cNvSpPr>
          <p:nvPr>
            <p:ph type="media" sz="quarter" idx="11" hasCustomPrompt="1"/>
          </p:nvPr>
        </p:nvSpPr>
        <p:spPr>
          <a:xfrm>
            <a:off x="403761" y="1401288"/>
            <a:ext cx="8229600" cy="4750130"/>
          </a:xfrm>
          <a:prstGeom prst="rect">
            <a:avLst/>
          </a:prstGeom>
          <a:solidFill>
            <a:srgbClr val="E2E2E3"/>
          </a:solidFill>
          <a:ln>
            <a:noFill/>
          </a:ln>
        </p:spPr>
        <p:txBody>
          <a:bodyPr anchor="t"/>
          <a:lstStyle>
            <a:lvl1pPr marL="0" indent="0" algn="ctr">
              <a:buNone/>
              <a:defRPr/>
            </a:lvl1pPr>
          </a:lstStyle>
          <a:p>
            <a:r>
              <a:rPr lang="en-US" dirty="0"/>
              <a:t>Click the film icon below to add video.</a:t>
            </a:r>
          </a:p>
        </p:txBody>
      </p:sp>
      <p:sp>
        <p:nvSpPr>
          <p:cNvPr id="5"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2739621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8049317" y="6541773"/>
            <a:ext cx="942531" cy="228600"/>
          </a:xfrm>
          <a:prstGeom prst="rect">
            <a:avLst/>
          </a:prstGeom>
        </p:spPr>
        <p:txBody>
          <a:bodyPr vert="horz" wrap="square" lIns="91440" tIns="45720" rIns="91440" bIns="45720" numCol="1" anchor="ctr" anchorCtr="0" compatLnSpc="1">
            <a:prstTxWarp prst="textNoShape">
              <a:avLst/>
            </a:prstTxWarp>
          </a:bodyPr>
          <a:lstStyle>
            <a:lvl1pPr algn="r">
              <a:defRPr sz="1200" b="0">
                <a:solidFill>
                  <a:schemeClr val="bg1"/>
                </a:solidFill>
                <a:latin typeface="+mj-lt"/>
                <a:cs typeface="Arial" charset="0"/>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1097456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80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8" name="Content Placeholder 7"/>
          <p:cNvSpPr>
            <a:spLocks noGrp="1"/>
          </p:cNvSpPr>
          <p:nvPr>
            <p:ph sz="quarter" idx="13"/>
          </p:nvPr>
        </p:nvSpPr>
        <p:spPr>
          <a:xfrm>
            <a:off x="388313" y="1828801"/>
            <a:ext cx="4097192" cy="433863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828801"/>
            <a:ext cx="4096800" cy="433863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989013"/>
            <a:ext cx="8361362" cy="684000"/>
          </a:xfrm>
        </p:spPr>
        <p:txBody>
          <a:bodyPr>
            <a:normAutofit/>
          </a:bodyPr>
          <a:lstStyle>
            <a:lvl1pPr marL="0" indent="0">
              <a:lnSpc>
                <a:spcPct val="90000"/>
              </a:lnSpc>
              <a:buFontTx/>
              <a:buNone/>
              <a:defRPr sz="1600" b="0">
                <a:solidFill>
                  <a:schemeClr val="tx1"/>
                </a:solidFill>
                <a:latin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ANK YOU Layout">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44798" y="3199382"/>
            <a:ext cx="3872021" cy="838200"/>
          </a:xfrm>
          <a:prstGeom prst="rect">
            <a:avLst/>
          </a:prstGeom>
        </p:spPr>
        <p:txBody>
          <a:bodyPr/>
          <a:lstStyle>
            <a:lvl1pPr>
              <a:defRPr sz="3200">
                <a:solidFill>
                  <a:srgbClr val="007E80"/>
                </a:solidFill>
              </a:defRPr>
            </a:lvl1pPr>
          </a:lstStyle>
          <a:p>
            <a:r>
              <a:rPr lang="en-US" dirty="0"/>
              <a:t>Thank You</a:t>
            </a:r>
          </a:p>
        </p:txBody>
      </p:sp>
      <p:sp>
        <p:nvSpPr>
          <p:cNvPr id="12" name="Text Placeholder 11"/>
          <p:cNvSpPr>
            <a:spLocks noGrp="1"/>
          </p:cNvSpPr>
          <p:nvPr>
            <p:ph type="body" sz="quarter" idx="11" hasCustomPrompt="1"/>
          </p:nvPr>
        </p:nvSpPr>
        <p:spPr>
          <a:xfrm>
            <a:off x="446417" y="4030109"/>
            <a:ext cx="3870325" cy="318607"/>
          </a:xfrm>
          <a:prstGeom prst="rect">
            <a:avLst/>
          </a:prstGeom>
        </p:spPr>
        <p:txBody>
          <a:bodyPr/>
          <a:lstStyle>
            <a:lvl1pPr marL="0" indent="0">
              <a:buNone/>
              <a:defRPr>
                <a:solidFill>
                  <a:srgbClr val="009273"/>
                </a:solidFill>
              </a:defRPr>
            </a:lvl1pPr>
            <a:lvl2pPr marL="169862" indent="0">
              <a:buNone/>
              <a:defRPr/>
            </a:lvl2pPr>
            <a:lvl3pPr marL="396875" indent="0">
              <a:buNone/>
              <a:defRPr/>
            </a:lvl3pPr>
            <a:lvl4pPr marL="509587" indent="0">
              <a:buNone/>
              <a:defRPr/>
            </a:lvl4pPr>
            <a:lvl5pPr marL="681037" indent="0">
              <a:buNone/>
              <a:defRPr/>
            </a:lvl5pPr>
          </a:lstStyle>
          <a:p>
            <a:pPr lvl="0"/>
            <a:r>
              <a:rPr lang="en-US" dirty="0"/>
              <a:t>Presenter Name</a:t>
            </a:r>
          </a:p>
        </p:txBody>
      </p:sp>
      <p:sp>
        <p:nvSpPr>
          <p:cNvPr id="14" name="Text Placeholder 13"/>
          <p:cNvSpPr>
            <a:spLocks noGrp="1"/>
          </p:cNvSpPr>
          <p:nvPr>
            <p:ph type="body" sz="quarter" idx="12" hasCustomPrompt="1"/>
          </p:nvPr>
        </p:nvSpPr>
        <p:spPr>
          <a:xfrm>
            <a:off x="446417" y="4337678"/>
            <a:ext cx="3976688" cy="554037"/>
          </a:xfrm>
          <a:prstGeom prst="rect">
            <a:avLst/>
          </a:prstGeom>
        </p:spPr>
        <p:txBody>
          <a:bodyPr/>
          <a:lstStyle>
            <a:lvl1pPr marL="0" indent="0">
              <a:buNone/>
              <a:defRPr sz="1400" b="0">
                <a:solidFill>
                  <a:srgbClr val="009273"/>
                </a:solidFill>
              </a:defRPr>
            </a:lvl1pPr>
            <a:lvl2pPr marL="169862" indent="0">
              <a:buNone/>
              <a:defRPr/>
            </a:lvl2pPr>
            <a:lvl3pPr marL="396875" indent="0">
              <a:buNone/>
              <a:defRPr/>
            </a:lvl3pPr>
            <a:lvl4pPr marL="509587" indent="0">
              <a:buNone/>
              <a:defRPr/>
            </a:lvl4pPr>
            <a:lvl5pPr marL="681037" indent="0">
              <a:buNone/>
              <a:defRPr/>
            </a:lvl5pPr>
          </a:lstStyle>
          <a:p>
            <a:r>
              <a:rPr lang="en-US" sz="1400" dirty="0"/>
              <a:t>E-mail address</a:t>
            </a:r>
          </a:p>
          <a:p>
            <a:r>
              <a:rPr lang="en-US" sz="1400" dirty="0"/>
              <a:t>Telephone number</a:t>
            </a:r>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70990" y="715926"/>
            <a:ext cx="4673010" cy="5791200"/>
          </a:xfrm>
          <a:prstGeom prst="rect">
            <a:avLst/>
          </a:prstGeom>
        </p:spPr>
      </p:pic>
    </p:spTree>
    <p:extLst>
      <p:ext uri="{BB962C8B-B14F-4D97-AF65-F5344CB8AC3E}">
        <p14:creationId xmlns:p14="http://schemas.microsoft.com/office/powerpoint/2010/main" val="21312253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allout Text Slide 1">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7E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p:cNvSpPr>
            <a:spLocks noGrp="1"/>
          </p:cNvSpPr>
          <p:nvPr>
            <p:ph type="body" sz="quarter" idx="11" hasCustomPrompt="1"/>
          </p:nvPr>
        </p:nvSpPr>
        <p:spPr>
          <a:xfrm>
            <a:off x="457200" y="828675"/>
            <a:ext cx="8229600" cy="4604562"/>
          </a:xfrm>
          <a:prstGeom prst="rect">
            <a:avLst/>
          </a:prstGeom>
        </p:spPr>
        <p:txBody>
          <a:bodyPr anchor="ctr"/>
          <a:lstStyle>
            <a:lvl1pPr marL="0" indent="0">
              <a:buNone/>
              <a:defRPr sz="2800">
                <a:solidFill>
                  <a:schemeClr val="bg1"/>
                </a:solidFill>
              </a:defRPr>
            </a:lvl1pPr>
            <a:lvl2pPr>
              <a:defRPr sz="4000"/>
            </a:lvl2pPr>
            <a:lvl3pPr>
              <a:defRPr sz="4000"/>
            </a:lvl3pPr>
            <a:lvl4pPr>
              <a:defRPr sz="4000"/>
            </a:lvl4pPr>
            <a:lvl5pPr>
              <a:defRPr sz="4000"/>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Phasellus</a:t>
            </a:r>
            <a:r>
              <a:rPr lang="en-US" dirty="0"/>
              <a:t> </a:t>
            </a:r>
            <a:r>
              <a:rPr lang="en-US" dirty="0" err="1"/>
              <a:t>ullamcorper</a:t>
            </a:r>
            <a:r>
              <a:rPr lang="en-US" dirty="0"/>
              <a:t> </a:t>
            </a:r>
            <a:r>
              <a:rPr lang="en-US" dirty="0" err="1"/>
              <a:t>purus</a:t>
            </a:r>
            <a:r>
              <a:rPr lang="en-US" dirty="0"/>
              <a:t> </a:t>
            </a:r>
            <a:r>
              <a:rPr lang="en-US" dirty="0" err="1"/>
              <a:t>fringilla</a:t>
            </a:r>
            <a:r>
              <a:rPr lang="en-US" dirty="0"/>
              <a:t> ante </a:t>
            </a:r>
            <a:r>
              <a:rPr lang="en-US" dirty="0" err="1"/>
              <a:t>vestibulum</a:t>
            </a:r>
            <a:r>
              <a:rPr lang="en-US" dirty="0"/>
              <a:t> </a:t>
            </a:r>
            <a:r>
              <a:rPr lang="en-US" dirty="0" err="1"/>
              <a:t>fringilla</a:t>
            </a:r>
            <a:r>
              <a:rPr lang="en-US" dirty="0"/>
              <a:t>. </a:t>
            </a:r>
            <a:r>
              <a:rPr lang="en-US" dirty="0" err="1"/>
              <a:t>Cras</a:t>
            </a:r>
            <a:r>
              <a:rPr lang="en-US" dirty="0"/>
              <a:t> </a:t>
            </a:r>
            <a:r>
              <a:rPr lang="en-US" dirty="0" err="1"/>
              <a:t>aliquet</a:t>
            </a:r>
            <a:r>
              <a:rPr lang="en-US" dirty="0"/>
              <a:t> </a:t>
            </a:r>
            <a:r>
              <a:rPr lang="en-US" dirty="0" err="1"/>
              <a:t>euismod</a:t>
            </a:r>
            <a:r>
              <a:rPr lang="en-US" dirty="0"/>
              <a:t> </a:t>
            </a:r>
            <a:r>
              <a:rPr lang="en-US" dirty="0" err="1"/>
              <a:t>mauris</a:t>
            </a:r>
            <a:r>
              <a:rPr lang="en-US" dirty="0"/>
              <a:t> </a:t>
            </a:r>
            <a:r>
              <a:rPr lang="en-US" dirty="0" err="1"/>
              <a:t>malesuada</a:t>
            </a:r>
            <a:r>
              <a:rPr lang="en-US" dirty="0"/>
              <a:t> </a:t>
            </a:r>
            <a:r>
              <a:rPr lang="en-US" dirty="0" err="1"/>
              <a:t>convallis</a:t>
            </a:r>
            <a:r>
              <a:rPr lang="en-US" dirty="0"/>
              <a:t>. </a:t>
            </a:r>
            <a:r>
              <a:rPr lang="en-US" dirty="0" err="1"/>
              <a:t>Donec</a:t>
            </a:r>
            <a:r>
              <a:rPr lang="en-US" dirty="0"/>
              <a:t> </a:t>
            </a:r>
            <a:r>
              <a:rPr lang="en-US" dirty="0" err="1"/>
              <a:t>quis</a:t>
            </a:r>
            <a:r>
              <a:rPr lang="en-US" dirty="0"/>
              <a:t> </a:t>
            </a:r>
            <a:r>
              <a:rPr lang="en-US" dirty="0" err="1"/>
              <a:t>purus</a:t>
            </a:r>
            <a:r>
              <a:rPr lang="en-US" dirty="0"/>
              <a:t> </a:t>
            </a:r>
            <a:r>
              <a:rPr lang="en-US" dirty="0" err="1"/>
              <a:t>enim</a:t>
            </a:r>
            <a:r>
              <a:rPr lang="en-US" dirty="0"/>
              <a:t>, </a:t>
            </a:r>
            <a:r>
              <a:rPr lang="en-US" dirty="0" err="1"/>
              <a:t>nec</a:t>
            </a:r>
            <a:r>
              <a:rPr lang="en-US" dirty="0"/>
              <a:t> </a:t>
            </a:r>
            <a:r>
              <a:rPr lang="en-US" dirty="0" err="1"/>
              <a:t>pharetra</a:t>
            </a:r>
            <a:r>
              <a:rPr lang="en-US" dirty="0"/>
              <a:t> </a:t>
            </a:r>
            <a:r>
              <a:rPr lang="en-US" dirty="0" err="1"/>
              <a:t>risus</a:t>
            </a:r>
            <a:r>
              <a:rPr lang="en-US" dirty="0"/>
              <a:t>.</a:t>
            </a:r>
          </a:p>
        </p:txBody>
      </p:sp>
      <p:sp>
        <p:nvSpPr>
          <p:cNvPr id="9" name="Text Placeholder 8"/>
          <p:cNvSpPr>
            <a:spLocks noGrp="1"/>
          </p:cNvSpPr>
          <p:nvPr>
            <p:ph type="body" sz="quarter" idx="12" hasCustomPrompt="1"/>
          </p:nvPr>
        </p:nvSpPr>
        <p:spPr>
          <a:xfrm>
            <a:off x="457199" y="5199063"/>
            <a:ext cx="4284921" cy="638175"/>
          </a:xfrm>
          <a:prstGeom prst="rect">
            <a:avLst/>
          </a:prstGeom>
        </p:spPr>
        <p:txBody>
          <a:bodyPr/>
          <a:lstStyle>
            <a:lvl1pPr marL="0" indent="0">
              <a:buNone/>
              <a:defRPr sz="1600" i="1" baseline="0">
                <a:solidFill>
                  <a:schemeClr val="bg1"/>
                </a:solidFill>
              </a:defRPr>
            </a:lvl1pPr>
            <a:lvl2pPr marL="169862" indent="0">
              <a:buNone/>
              <a:defRPr>
                <a:solidFill>
                  <a:schemeClr val="bg1"/>
                </a:solidFill>
              </a:defRPr>
            </a:lvl2pPr>
            <a:lvl3pPr marL="396875" indent="0">
              <a:buNone/>
              <a:defRPr>
                <a:solidFill>
                  <a:schemeClr val="bg1"/>
                </a:solidFill>
              </a:defRPr>
            </a:lvl3pPr>
            <a:lvl4pPr marL="509587" indent="0">
              <a:buNone/>
              <a:defRPr>
                <a:solidFill>
                  <a:schemeClr val="bg1"/>
                </a:solidFill>
              </a:defRPr>
            </a:lvl4pPr>
            <a:lvl5pPr marL="681037" indent="0">
              <a:buNone/>
              <a:defRPr>
                <a:solidFill>
                  <a:schemeClr val="bg1"/>
                </a:solidFill>
              </a:defRPr>
            </a:lvl5pPr>
          </a:lstStyle>
          <a:p>
            <a:pPr lvl="0"/>
            <a:r>
              <a:rPr lang="en-US" dirty="0"/>
              <a:t>Citation, if required</a:t>
            </a:r>
          </a:p>
        </p:txBody>
      </p:sp>
    </p:spTree>
    <p:extLst>
      <p:ext uri="{BB962C8B-B14F-4D97-AF65-F5344CB8AC3E}">
        <p14:creationId xmlns:p14="http://schemas.microsoft.com/office/powerpoint/2010/main" val="3981538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989013"/>
            <a:ext cx="8361362" cy="682720"/>
          </a:xfrm>
        </p:spPr>
        <p:txBody>
          <a:bodyPr>
            <a:normAutofit/>
          </a:bodyPr>
          <a:lstStyle>
            <a:lvl1pPr marL="0" indent="0">
              <a:lnSpc>
                <a:spcPct val="90000"/>
              </a:lnSpc>
              <a:buFontTx/>
              <a:buNone/>
              <a:defRPr sz="1600" b="0">
                <a:solidFill>
                  <a:schemeClr val="tx1"/>
                </a:solidFill>
                <a:latin typeface="Calibri" panose="020F0502020204030204" pitchFamily="34" charset="0"/>
              </a:defRPr>
            </a:lvl1pPr>
          </a:lstStyle>
          <a:p>
            <a:pPr lvl="0"/>
            <a:r>
              <a:rPr lang="en-US"/>
              <a:t>Click to edit Master text styles</a:t>
            </a:r>
          </a:p>
        </p:txBody>
      </p:sp>
      <p:sp>
        <p:nvSpPr>
          <p:cNvPr id="2" name="Title 1"/>
          <p:cNvSpPr>
            <a:spLocks noGrp="1"/>
          </p:cNvSpPr>
          <p:nvPr>
            <p:ph type="title"/>
          </p:nvPr>
        </p:nvSpPr>
        <p:spPr>
          <a:xfrm>
            <a:off x="382588" y="511079"/>
            <a:ext cx="8361170" cy="480000"/>
          </a:xfrm>
        </p:spPr>
        <p:txBody>
          <a:bodyPr/>
          <a:lstStyle>
            <a:lvl1pPr>
              <a:defRPr>
                <a:latin typeface="Calibri" panose="020F0502020204030204" pitchFamily="34" charset="0"/>
              </a:defRPr>
            </a:lvl1p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lvl1pPr>
              <a:defRPr>
                <a:latin typeface="Calibri" panose="020F0502020204030204" pitchFamily="34" charset="0"/>
              </a:defRPr>
            </a:lvl1pPr>
          </a:lstStyle>
          <a:p>
            <a:fld id="{C60C2248-B95D-984B-A0F4-42B9A4652AA7}" type="slidenum">
              <a:rPr lang="en-US" smtClean="0"/>
              <a:pPr/>
              <a:t>‹#›</a:t>
            </a:fld>
            <a:endParaRPr lang="en-US"/>
          </a:p>
        </p:txBody>
      </p:sp>
      <p:sp>
        <p:nvSpPr>
          <p:cNvPr id="7" name="Content Placeholder 6"/>
          <p:cNvSpPr>
            <a:spLocks noGrp="1"/>
          </p:cNvSpPr>
          <p:nvPr>
            <p:ph sz="quarter" idx="14"/>
          </p:nvPr>
        </p:nvSpPr>
        <p:spPr>
          <a:xfrm>
            <a:off x="390528" y="1833033"/>
            <a:ext cx="8353233" cy="4334407"/>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519597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E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774106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511079"/>
            <a:ext cx="8361170" cy="432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solidFill>
                  <a:prstClr val="black">
                    <a:lumMod val="65000"/>
                    <a:lumOff val="35000"/>
                  </a:prstClr>
                </a:solidFill>
              </a:rPr>
              <a:pPr/>
              <a:t>‹#›</a:t>
            </a:fld>
            <a:endParaRPr lang="en-US">
              <a:solidFill>
                <a:prstClr val="black">
                  <a:lumMod val="65000"/>
                  <a:lumOff val="35000"/>
                </a:prstClr>
              </a:solidFill>
            </a:endParaRPr>
          </a:p>
        </p:txBody>
      </p:sp>
      <p:sp>
        <p:nvSpPr>
          <p:cNvPr id="7" name="Text Placeholder 5"/>
          <p:cNvSpPr>
            <a:spLocks noGrp="1"/>
          </p:cNvSpPr>
          <p:nvPr>
            <p:ph type="body" sz="quarter" idx="15"/>
          </p:nvPr>
        </p:nvSpPr>
        <p:spPr>
          <a:xfrm>
            <a:off x="382396" y="993871"/>
            <a:ext cx="8361362" cy="684000"/>
          </a:xfrm>
        </p:spPr>
        <p:txBody>
          <a:bodyPr>
            <a:normAutofit/>
          </a:bodyPr>
          <a:lstStyle>
            <a:lvl1pPr marL="0" indent="0">
              <a:lnSpc>
                <a:spcPct val="90000"/>
              </a:lnSpc>
              <a:buFontTx/>
              <a:buNone/>
              <a:defRPr sz="1800" b="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208921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660524"/>
            <a:ext cx="4097192" cy="4506913"/>
          </a:xfrm>
        </p:spPr>
        <p:txBody>
          <a:bodyPr/>
          <a:lstStyle/>
          <a:p>
            <a:pPr lvl="0"/>
            <a:r>
              <a:rPr lang="en-US"/>
              <a:t>Click to 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660524"/>
            <a:ext cx="4096800" cy="4506913"/>
          </a:xfrm>
        </p:spPr>
        <p:txBody>
          <a:bodyPr/>
          <a:lstStyle/>
          <a:p>
            <a:pPr lvl="0"/>
            <a:r>
              <a:rPr lang="en-US"/>
              <a:t>Click to 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Tree>
    <p:extLst>
      <p:ext uri="{BB962C8B-B14F-4D97-AF65-F5344CB8AC3E}">
        <p14:creationId xmlns:p14="http://schemas.microsoft.com/office/powerpoint/2010/main" val="25481341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a:p>
        </p:txBody>
      </p:sp>
    </p:spTree>
    <p:extLst>
      <p:ext uri="{BB962C8B-B14F-4D97-AF65-F5344CB8AC3E}">
        <p14:creationId xmlns:p14="http://schemas.microsoft.com/office/powerpoint/2010/main" val="180809825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green">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9" name="Title 10"/>
          <p:cNvSpPr>
            <a:spLocks noGrp="1"/>
          </p:cNvSpPr>
          <p:nvPr>
            <p:ph type="title" hasCustomPrompt="1"/>
          </p:nvPr>
        </p:nvSpPr>
        <p:spPr>
          <a:xfrm>
            <a:off x="382588" y="1409703"/>
            <a:ext cx="6012000" cy="1833019"/>
          </a:xfrm>
        </p:spPr>
        <p:txBody>
          <a:bodyPr anchor="b" anchorCtr="0">
            <a:noAutofit/>
          </a:bodyPr>
          <a:lstStyle>
            <a:lvl1pPr>
              <a:defRPr sz="3750" spc="-75"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4"/>
            <a:ext cx="6012000" cy="1716039"/>
          </a:xfrm>
        </p:spPr>
        <p:txBody>
          <a:bodyPr>
            <a:normAutofit/>
          </a:bodyPr>
          <a:lstStyle>
            <a:lvl1pPr marL="0" indent="0">
              <a:buFontTx/>
              <a:buNone/>
              <a:defRPr sz="15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87351"/>
            <a:ext cx="2833200" cy="216000"/>
          </a:xfrm>
        </p:spPr>
        <p:txBody>
          <a:bodyPr>
            <a:normAutofit/>
          </a:bodyPr>
          <a:lstStyle>
            <a:lvl1pPr marL="0" indent="0">
              <a:buFontTx/>
              <a:buNone/>
              <a:defRPr sz="975"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975" b="1">
                <a:solidFill>
                  <a:schemeClr val="bg1"/>
                </a:solidFill>
              </a:defRPr>
            </a:lvl1pPr>
          </a:lstStyle>
          <a:p>
            <a:pPr lvl="0"/>
            <a:r>
              <a:rPr lang="en-US" dirty="0"/>
              <a:t>Speaker name, title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22425489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pictur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409703"/>
            <a:ext cx="6012000" cy="1833019"/>
          </a:xfrm>
        </p:spPr>
        <p:txBody>
          <a:bodyPr anchor="b" anchorCtr="0">
            <a:noAutofit/>
          </a:bodyPr>
          <a:lstStyle>
            <a:lvl1pPr>
              <a:defRPr sz="3750" spc="-75" baseline="0">
                <a:solidFill>
                  <a:schemeClr val="bg1"/>
                </a:solidFill>
              </a:defRPr>
            </a:lvl1pPr>
          </a:lstStyle>
          <a:p>
            <a:r>
              <a:rPr lang="fi-FI" dirty="0"/>
              <a:t>Presentation title</a:t>
            </a:r>
            <a:endParaRPr lang="en-US" dirty="0"/>
          </a:p>
        </p:txBody>
      </p:sp>
      <p:sp>
        <p:nvSpPr>
          <p:cNvPr id="20" name="Text Placeholder 19"/>
          <p:cNvSpPr>
            <a:spLocks noGrp="1"/>
          </p:cNvSpPr>
          <p:nvPr>
            <p:ph type="body" sz="quarter" idx="13" hasCustomPrompt="1"/>
          </p:nvPr>
        </p:nvSpPr>
        <p:spPr>
          <a:xfrm>
            <a:off x="382588" y="3376664"/>
            <a:ext cx="6012000" cy="1716039"/>
          </a:xfrm>
        </p:spPr>
        <p:txBody>
          <a:bodyPr>
            <a:normAutofit/>
          </a:bodyPr>
          <a:lstStyle>
            <a:lvl1pPr marL="0" indent="0">
              <a:buFontTx/>
              <a:buNone/>
              <a:defRPr sz="1500" b="0">
                <a:solidFill>
                  <a:schemeClr val="bg1"/>
                </a:solidFill>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fi-FI" dirty="0"/>
              <a:t>Presentation subtitle</a:t>
            </a:r>
          </a:p>
        </p:txBody>
      </p:sp>
      <p:sp>
        <p:nvSpPr>
          <p:cNvPr id="21" name="Tekstin paikkamerkki 6"/>
          <p:cNvSpPr>
            <a:spLocks noGrp="1"/>
          </p:cNvSpPr>
          <p:nvPr>
            <p:ph type="body" sz="quarter" idx="14" hasCustomPrompt="1"/>
          </p:nvPr>
        </p:nvSpPr>
        <p:spPr>
          <a:xfrm>
            <a:off x="381600" y="5796876"/>
            <a:ext cx="2833200" cy="216000"/>
          </a:xfrm>
        </p:spPr>
        <p:txBody>
          <a:bodyPr/>
          <a:lstStyle>
            <a:lvl1pPr marL="0" indent="0">
              <a:buFontTx/>
              <a:buNone/>
              <a:defRPr sz="975" b="0">
                <a:solidFill>
                  <a:schemeClr val="bg1"/>
                </a:solidFill>
              </a:defRPr>
            </a:lvl1pPr>
          </a:lstStyle>
          <a:p>
            <a:pPr lvl="0"/>
            <a:r>
              <a:rPr lang="fi-FI" dirty="0" err="1"/>
              <a:t>Date</a:t>
            </a:r>
            <a:endParaRPr lang="fi-FI" dirty="0"/>
          </a:p>
        </p:txBody>
      </p:sp>
      <p:sp>
        <p:nvSpPr>
          <p:cNvPr id="22" name="Text Placeholder 4"/>
          <p:cNvSpPr>
            <a:spLocks noGrp="1"/>
          </p:cNvSpPr>
          <p:nvPr>
            <p:ph type="body" sz="quarter" idx="15" hasCustomPrompt="1"/>
          </p:nvPr>
        </p:nvSpPr>
        <p:spPr>
          <a:xfrm>
            <a:off x="382588" y="5557309"/>
            <a:ext cx="4320000" cy="216000"/>
          </a:xfrm>
        </p:spPr>
        <p:txBody>
          <a:bodyPr anchor="b" anchorCtr="0">
            <a:noAutofit/>
          </a:bodyPr>
          <a:lstStyle>
            <a:lvl1pPr marL="0" indent="0">
              <a:lnSpc>
                <a:spcPct val="100000"/>
              </a:lnSpc>
              <a:spcBef>
                <a:spcPts val="0"/>
              </a:spcBef>
              <a:buFontTx/>
              <a:buNone/>
              <a:defRPr sz="975" b="1">
                <a:solidFill>
                  <a:schemeClr val="bg1"/>
                </a:solidFill>
              </a:defRPr>
            </a:lvl1pPr>
          </a:lstStyle>
          <a:p>
            <a:pPr lvl="0"/>
            <a:r>
              <a:rPr lang="en-US" dirty="0"/>
              <a:t>Speaker name, title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4639" y="5374990"/>
            <a:ext cx="2973984" cy="684000"/>
          </a:xfrm>
          <a:prstGeom prst="rect">
            <a:avLst/>
          </a:prstGeom>
        </p:spPr>
      </p:pic>
    </p:spTree>
    <p:extLst>
      <p:ext uri="{BB962C8B-B14F-4D97-AF65-F5344CB8AC3E}">
        <p14:creationId xmlns:p14="http://schemas.microsoft.com/office/powerpoint/2010/main" val="9086120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Section divider dark te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2588" y="550399"/>
            <a:ext cx="2880000" cy="912000"/>
          </a:xfrm>
        </p:spPr>
        <p:txBody>
          <a:bodyPr>
            <a:noAutofit/>
          </a:bodyPr>
          <a:lstStyle>
            <a:lvl1pPr>
              <a:defRPr sz="3750">
                <a:solidFill>
                  <a:schemeClr val="bg1"/>
                </a:solidFill>
              </a:defRPr>
            </a:lvl1pPr>
          </a:lstStyle>
          <a:p>
            <a:r>
              <a:rPr lang="fi-FI" dirty="0"/>
              <a:t>Section #</a:t>
            </a:r>
            <a:endParaRPr lang="en-US" dirty="0"/>
          </a:p>
        </p:txBody>
      </p:sp>
      <p:sp>
        <p:nvSpPr>
          <p:cNvPr id="3" name="Subtitle 2"/>
          <p:cNvSpPr>
            <a:spLocks noGrp="1"/>
          </p:cNvSpPr>
          <p:nvPr>
            <p:ph type="subTitle" idx="1" hasCustomPrompt="1"/>
          </p:nvPr>
        </p:nvSpPr>
        <p:spPr>
          <a:xfrm>
            <a:off x="382588" y="1580575"/>
            <a:ext cx="2880000" cy="2976000"/>
          </a:xfrm>
        </p:spPr>
        <p:txBody>
          <a:bodyPr>
            <a:normAutofit/>
          </a:bodyPr>
          <a:lstStyle>
            <a:lvl1pPr marL="0" indent="0" algn="l">
              <a:spcBef>
                <a:spcPts val="0"/>
              </a:spcBef>
              <a:buNone/>
              <a:defRPr sz="1800" b="1">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fi-FI" dirty="0"/>
              <a:t>Type section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76601" y="0"/>
            <a:ext cx="5868785" cy="6858000"/>
          </a:xfrm>
          <a:prstGeom prst="rect">
            <a:avLst/>
          </a:prstGeom>
        </p:spPr>
      </p:pic>
    </p:spTree>
    <p:extLst>
      <p:ext uri="{BB962C8B-B14F-4D97-AF65-F5344CB8AC3E}">
        <p14:creationId xmlns:p14="http://schemas.microsoft.com/office/powerpoint/2010/main" val="1068861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4.xml"/><Relationship Id="rId7" Type="http://schemas.openxmlformats.org/officeDocument/2006/relationships/theme" Target="../theme/theme10.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5" Type="http://schemas.openxmlformats.org/officeDocument/2006/relationships/slideLayout" Target="../slideLayouts/slideLayout116.xml"/><Relationship Id="rId4" Type="http://schemas.openxmlformats.org/officeDocument/2006/relationships/slideLayout" Target="../slideLayouts/slideLayout11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image" Target="../media/image31.jpg"/><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theme" Target="../theme/theme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image" Target="../media/image32.png"/><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image" Target="../media/image32.png"/><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theme" Target="../theme/theme12.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image" Target="../media/image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image" Target="../media/image15.jpeg"/><Relationship Id="rId2" Type="http://schemas.openxmlformats.org/officeDocument/2006/relationships/slideLayout" Target="../slideLayouts/slideLayout41.xml"/><Relationship Id="rId16" Type="http://schemas.openxmlformats.org/officeDocument/2006/relationships/theme" Target="../theme/theme3.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6.xml"/><Relationship Id="rId1" Type="http://schemas.openxmlformats.org/officeDocument/2006/relationships/slideLayout" Target="../slideLayouts/slideLayout55.xml"/><Relationship Id="rId4" Type="http://schemas.openxmlformats.org/officeDocument/2006/relationships/image" Target="../media/image17.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18.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5.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27.jpeg"/><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5.jpe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9"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5" Type="http://schemas.openxmlformats.org/officeDocument/2006/relationships/slideLayout" Target="../slideLayouts/slideLayout108.xml"/><Relationship Id="rId10" Type="http://schemas.openxmlformats.org/officeDocument/2006/relationships/image" Target="../media/image1.png"/><Relationship Id="rId4" Type="http://schemas.openxmlformats.org/officeDocument/2006/relationships/slideLayout" Target="../slideLayouts/slideLayout10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034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47827"/>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9" name="Picture 8"/>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
        <p:nvSpPr>
          <p:cNvPr id="3" name="Footer Placeholder 2"/>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65" r:id="rId1"/>
    <p:sldLayoutId id="2147483792" r:id="rId2"/>
    <p:sldLayoutId id="2147483793" r:id="rId3"/>
    <p:sldLayoutId id="2147483752" r:id="rId4"/>
    <p:sldLayoutId id="2147483767" r:id="rId5"/>
    <p:sldLayoutId id="2147483720" r:id="rId6"/>
    <p:sldLayoutId id="2147483731" r:id="rId7"/>
    <p:sldLayoutId id="2147483721" r:id="rId8"/>
    <p:sldLayoutId id="2147483737" r:id="rId9"/>
    <p:sldLayoutId id="2147483764" r:id="rId10"/>
    <p:sldLayoutId id="2147483723" r:id="rId11"/>
    <p:sldLayoutId id="2147483724" r:id="rId12"/>
    <p:sldLayoutId id="2147483734" r:id="rId13"/>
    <p:sldLayoutId id="2147483736" r:id="rId14"/>
    <p:sldLayoutId id="2147483735" r:id="rId15"/>
    <p:sldLayoutId id="2147483790" r:id="rId16"/>
    <p:sldLayoutId id="2147483730" r:id="rId17"/>
    <p:sldLayoutId id="2147483751" r:id="rId18"/>
    <p:sldLayoutId id="2147483794" r:id="rId19"/>
    <p:sldLayoutId id="2147483795" r:id="rId20"/>
    <p:sldLayoutId id="2147483796" r:id="rId21"/>
    <p:sldLayoutId id="2147483945" r:id="rId22"/>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034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47827"/>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9" name="Picture 8"/>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3147081909"/>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2" name="Title Placeholder 1"/>
          <p:cNvSpPr>
            <a:spLocks noGrp="1"/>
          </p:cNvSpPr>
          <p:nvPr>
            <p:ph type="title"/>
          </p:nvPr>
        </p:nvSpPr>
        <p:spPr>
          <a:xfrm>
            <a:off x="382588" y="560239"/>
            <a:ext cx="8361170" cy="54148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034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47827"/>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5" name="Picture 4"/>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85869" y="6368228"/>
            <a:ext cx="526106" cy="288000"/>
          </a:xfrm>
          <a:prstGeom prst="rect">
            <a:avLst/>
          </a:prstGeom>
        </p:spPr>
      </p:pic>
    </p:spTree>
    <p:extLst>
      <p:ext uri="{BB962C8B-B14F-4D97-AF65-F5344CB8AC3E}">
        <p14:creationId xmlns:p14="http://schemas.microsoft.com/office/powerpoint/2010/main" val="315201095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Lst>
  <p:hf hdr="0" dt="0"/>
  <p:txStyles>
    <p:titleStyle>
      <a:lvl1pPr algn="l" defTabSz="457200" rtl="0" eaLnBrk="1" latinLnBrk="0" hangingPunct="1">
        <a:lnSpc>
          <a:spcPct val="80000"/>
        </a:lnSpc>
        <a:spcBef>
          <a:spcPct val="0"/>
        </a:spcBef>
        <a:buNone/>
        <a:defRPr sz="2000" b="1" kern="1200">
          <a:solidFill>
            <a:schemeClr val="accent6">
              <a:lumMod val="60000"/>
              <a:lumOff val="40000"/>
            </a:schemeClr>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accent2"/>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accent2"/>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accent2"/>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034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47827"/>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385869" y="6368228"/>
            <a:ext cx="526106" cy="288000"/>
          </a:xfrm>
          <a:prstGeom prst="rect">
            <a:avLst/>
          </a:prstGeom>
        </p:spPr>
      </p:pic>
    </p:spTree>
    <p:extLst>
      <p:ext uri="{BB962C8B-B14F-4D97-AF65-F5344CB8AC3E}">
        <p14:creationId xmlns:p14="http://schemas.microsoft.com/office/powerpoint/2010/main" val="1000871591"/>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dirty="0"/>
              <a:t>Click to edit Master title style</a:t>
            </a:r>
          </a:p>
        </p:txBody>
      </p:sp>
      <p:sp>
        <p:nvSpPr>
          <p:cNvPr id="6" name="Slide Number Placeholder 5"/>
          <p:cNvSpPr>
            <a:spLocks noGrp="1"/>
          </p:cNvSpPr>
          <p:nvPr>
            <p:ph type="sldNum" sz="quarter" idx="4"/>
          </p:nvPr>
        </p:nvSpPr>
        <p:spPr>
          <a:xfrm>
            <a:off x="8288339" y="6503424"/>
            <a:ext cx="468000" cy="180000"/>
          </a:xfrm>
          <a:prstGeom prst="rect">
            <a:avLst/>
          </a:prstGeom>
        </p:spPr>
        <p:txBody>
          <a:bodyPr vert="horz" lIns="0" tIns="0" rIns="0" bIns="0" rtlCol="0" anchor="ctr"/>
          <a:lstStyle>
            <a:lvl1pPr algn="r">
              <a:defRPr sz="900">
                <a:solidFill>
                  <a:schemeClr val="tx1">
                    <a:lumMod val="50000"/>
                    <a:lumOff val="50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47827"/>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8" name="Picture 7"/>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201100582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6" r:id="rId14"/>
    <p:sldLayoutId id="2147483791" r:id="rId15"/>
    <p:sldLayoutId id="2147483787" r:id="rId16"/>
    <p:sldLayoutId id="2147483788" r:id="rId17"/>
  </p:sldLayoutIdLst>
  <p:hf hdr="0" dt="0"/>
  <p:txStyles>
    <p:titleStyle>
      <a:lvl1pPr algn="l" defTabSz="457200" rtl="0" eaLnBrk="1" latinLnBrk="0" hangingPunct="1">
        <a:lnSpc>
          <a:spcPct val="80000"/>
        </a:lnSpc>
        <a:spcBef>
          <a:spcPct val="0"/>
        </a:spcBef>
        <a:buNone/>
        <a:defRPr sz="2600" b="1" kern="1200">
          <a:solidFill>
            <a:schemeClr val="bg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bg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bg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bg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123397713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Lst>
  <p:hf hdr="0" dt="0"/>
  <p:txStyles>
    <p:titleStyle>
      <a:lvl1pPr algn="l" defTabSz="457200" rtl="0" eaLnBrk="1" fontAlgn="base" hangingPunct="1">
        <a:spcBef>
          <a:spcPct val="0"/>
        </a:spcBef>
        <a:spcAft>
          <a:spcPct val="0"/>
        </a:spcAft>
        <a:defRPr sz="2800" b="1" kern="1200">
          <a:solidFill>
            <a:srgbClr val="642566"/>
          </a:solidFill>
          <a:latin typeface="+mj-lt"/>
          <a:ea typeface="+mj-ea"/>
          <a:cs typeface="Arial"/>
        </a:defRPr>
      </a:lvl1pPr>
      <a:lvl2pPr algn="l" defTabSz="457200" rtl="0" eaLnBrk="1" fontAlgn="base" hangingPunct="1">
        <a:spcBef>
          <a:spcPct val="0"/>
        </a:spcBef>
        <a:spcAft>
          <a:spcPct val="0"/>
        </a:spcAft>
        <a:defRPr sz="2400">
          <a:solidFill>
            <a:srgbClr val="807F83"/>
          </a:solidFill>
          <a:latin typeface="Arial" charset="0"/>
          <a:cs typeface="Arial" charset="0"/>
        </a:defRPr>
      </a:lvl2pPr>
      <a:lvl3pPr algn="l" defTabSz="457200" rtl="0" eaLnBrk="1" fontAlgn="base" hangingPunct="1">
        <a:spcBef>
          <a:spcPct val="0"/>
        </a:spcBef>
        <a:spcAft>
          <a:spcPct val="0"/>
        </a:spcAft>
        <a:defRPr sz="2400">
          <a:solidFill>
            <a:srgbClr val="807F83"/>
          </a:solidFill>
          <a:latin typeface="Arial" charset="0"/>
          <a:cs typeface="Arial" charset="0"/>
        </a:defRPr>
      </a:lvl3pPr>
      <a:lvl4pPr algn="l" defTabSz="457200" rtl="0" eaLnBrk="1" fontAlgn="base" hangingPunct="1">
        <a:spcBef>
          <a:spcPct val="0"/>
        </a:spcBef>
        <a:spcAft>
          <a:spcPct val="0"/>
        </a:spcAft>
        <a:defRPr sz="2400">
          <a:solidFill>
            <a:srgbClr val="807F83"/>
          </a:solidFill>
          <a:latin typeface="Arial" charset="0"/>
          <a:cs typeface="Arial" charset="0"/>
        </a:defRPr>
      </a:lvl4pPr>
      <a:lvl5pPr algn="l" defTabSz="457200" rtl="0" eaLnBrk="1" fontAlgn="base" hangingPunct="1">
        <a:spcBef>
          <a:spcPct val="0"/>
        </a:spcBef>
        <a:spcAft>
          <a:spcPct val="0"/>
        </a:spcAft>
        <a:defRPr sz="2400">
          <a:solidFill>
            <a:srgbClr val="807F83"/>
          </a:solidFill>
          <a:latin typeface="Arial" charset="0"/>
          <a:cs typeface="Arial" charset="0"/>
        </a:defRPr>
      </a:lvl5pPr>
      <a:lvl6pPr marL="457200" algn="l" defTabSz="457200" rtl="0" eaLnBrk="1" fontAlgn="base" hangingPunct="1">
        <a:spcBef>
          <a:spcPct val="0"/>
        </a:spcBef>
        <a:spcAft>
          <a:spcPct val="0"/>
        </a:spcAft>
        <a:defRPr sz="2400">
          <a:solidFill>
            <a:schemeClr val="tx2"/>
          </a:solidFill>
          <a:latin typeface="Arial" charset="0"/>
          <a:cs typeface="Arial" charset="0"/>
        </a:defRPr>
      </a:lvl6pPr>
      <a:lvl7pPr marL="914400" algn="l" defTabSz="457200" rtl="0" eaLnBrk="1" fontAlgn="base" hangingPunct="1">
        <a:spcBef>
          <a:spcPct val="0"/>
        </a:spcBef>
        <a:spcAft>
          <a:spcPct val="0"/>
        </a:spcAft>
        <a:defRPr sz="2400">
          <a:solidFill>
            <a:schemeClr val="tx2"/>
          </a:solidFill>
          <a:latin typeface="Arial" charset="0"/>
          <a:cs typeface="Arial" charset="0"/>
        </a:defRPr>
      </a:lvl7pPr>
      <a:lvl8pPr marL="1371600" algn="l" defTabSz="457200" rtl="0" eaLnBrk="1" fontAlgn="base" hangingPunct="1">
        <a:spcBef>
          <a:spcPct val="0"/>
        </a:spcBef>
        <a:spcAft>
          <a:spcPct val="0"/>
        </a:spcAft>
        <a:defRPr sz="2400">
          <a:solidFill>
            <a:schemeClr val="tx2"/>
          </a:solidFill>
          <a:latin typeface="Arial" charset="0"/>
          <a:cs typeface="Arial" charset="0"/>
        </a:defRPr>
      </a:lvl8pPr>
      <a:lvl9pPr marL="1828800" algn="l" defTabSz="457200" rtl="0" eaLnBrk="1" fontAlgn="base" hangingPunct="1">
        <a:spcBef>
          <a:spcPct val="0"/>
        </a:spcBef>
        <a:spcAft>
          <a:spcPct val="0"/>
        </a:spcAft>
        <a:defRPr sz="2400">
          <a:solidFill>
            <a:schemeClr val="tx2"/>
          </a:solidFill>
          <a:latin typeface="Arial" charset="0"/>
          <a:cs typeface="Arial" charset="0"/>
        </a:defRPr>
      </a:lvl9pPr>
    </p:titleStyle>
    <p:bodyStyle>
      <a:lvl1pPr marL="173038" indent="-173038" algn="l" defTabSz="457200" rtl="0" eaLnBrk="1" fontAlgn="base" hangingPunct="1">
        <a:spcBef>
          <a:spcPct val="20000"/>
        </a:spcBef>
        <a:spcAft>
          <a:spcPct val="0"/>
        </a:spcAft>
        <a:buClrTx/>
        <a:buSzPct val="120000"/>
        <a:buFont typeface="Arial" charset="0"/>
        <a:buChar char="•"/>
        <a:defRPr sz="1800" b="1" kern="1200">
          <a:solidFill>
            <a:schemeClr val="tx1">
              <a:lumMod val="85000"/>
              <a:lumOff val="15000"/>
            </a:schemeClr>
          </a:solidFill>
          <a:latin typeface="+mn-lt"/>
          <a:ea typeface="+mn-ea"/>
          <a:cs typeface="Arial"/>
        </a:defRPr>
      </a:lvl1pPr>
      <a:lvl2pPr marL="400050" indent="-230188" algn="l" defTabSz="457200" rtl="0" eaLnBrk="1" fontAlgn="base" hangingPunct="1">
        <a:spcBef>
          <a:spcPct val="20000"/>
        </a:spcBef>
        <a:spcAft>
          <a:spcPct val="0"/>
        </a:spcAft>
        <a:buClrTx/>
        <a:buSzPct val="110000"/>
        <a:buFont typeface="Arial" charset="0"/>
        <a:buChar char="–"/>
        <a:defRPr sz="1600" kern="1200">
          <a:solidFill>
            <a:schemeClr val="tx1">
              <a:lumMod val="85000"/>
              <a:lumOff val="15000"/>
            </a:schemeClr>
          </a:solidFill>
          <a:latin typeface="+mn-lt"/>
          <a:ea typeface="+mn-ea"/>
          <a:cs typeface="Arial"/>
        </a:defRPr>
      </a:lvl2pPr>
      <a:lvl3pPr marL="514350" indent="-117475" algn="l" defTabSz="457200" rtl="0" eaLnBrk="1" fontAlgn="base" hangingPunct="1">
        <a:spcBef>
          <a:spcPct val="20000"/>
        </a:spcBef>
        <a:spcAft>
          <a:spcPct val="0"/>
        </a:spcAft>
        <a:buClrTx/>
        <a:buFont typeface="Arial" charset="0"/>
        <a:buChar char="•"/>
        <a:defRPr sz="1400" kern="1200">
          <a:solidFill>
            <a:schemeClr val="tx1">
              <a:lumMod val="85000"/>
              <a:lumOff val="15000"/>
            </a:schemeClr>
          </a:solidFill>
          <a:latin typeface="+mn-lt"/>
          <a:ea typeface="+mn-ea"/>
          <a:cs typeface="Arial"/>
        </a:defRPr>
      </a:lvl3pPr>
      <a:lvl4pPr marL="682625" indent="-173038" algn="l" defTabSz="457200" rtl="0" eaLnBrk="1" fontAlgn="base" hangingPunct="1">
        <a:spcBef>
          <a:spcPct val="20000"/>
        </a:spcBef>
        <a:spcAft>
          <a:spcPct val="0"/>
        </a:spcAft>
        <a:buClr>
          <a:schemeClr val="tx1"/>
        </a:buClr>
        <a:buFont typeface="Arial" charset="0"/>
        <a:buChar char="–"/>
        <a:defRPr sz="1200" kern="1200">
          <a:solidFill>
            <a:schemeClr val="tx1">
              <a:lumMod val="85000"/>
              <a:lumOff val="15000"/>
            </a:schemeClr>
          </a:solidFill>
          <a:latin typeface="+mn-lt"/>
          <a:ea typeface="+mn-ea"/>
          <a:cs typeface="Arial"/>
        </a:defRPr>
      </a:lvl4pPr>
      <a:lvl5pPr marL="803275" indent="-122238" algn="l" defTabSz="457200" rtl="0" eaLnBrk="1" fontAlgn="base" hangingPunct="1">
        <a:spcBef>
          <a:spcPct val="20000"/>
        </a:spcBef>
        <a:spcAft>
          <a:spcPct val="0"/>
        </a:spcAft>
        <a:buClrTx/>
        <a:buFont typeface="Arial" charset="0"/>
        <a:buChar char="•"/>
        <a:defRPr sz="1200" kern="1200">
          <a:solidFill>
            <a:schemeClr val="tx1">
              <a:lumMod val="85000"/>
              <a:lumOff val="15000"/>
            </a:schemeClr>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sp>
        <p:nvSpPr>
          <p:cNvPr id="3" name="Rectangle 2"/>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70990" y="715926"/>
            <a:ext cx="4673010" cy="5791200"/>
          </a:xfrm>
          <a:prstGeom prst="rect">
            <a:avLst/>
          </a:prstGeom>
        </p:spPr>
      </p:pic>
    </p:spTree>
    <p:extLst>
      <p:ext uri="{BB962C8B-B14F-4D97-AF65-F5344CB8AC3E}">
        <p14:creationId xmlns:p14="http://schemas.microsoft.com/office/powerpoint/2010/main" val="2978848629"/>
      </p:ext>
    </p:extLst>
  </p:cSld>
  <p:clrMap bg1="lt1" tx1="dk1" bg2="lt2" tx2="dk2" accent1="accent1" accent2="accent2" accent3="accent3" accent4="accent4" accent5="accent5" accent6="accent6" hlink="hlink" folHlink="folHlink"/>
  <p:sldLayoutIdLst>
    <p:sldLayoutId id="2147483814" r:id="rId1"/>
    <p:sldLayoutId id="2147483815" r:id="rId2"/>
  </p:sldLayoutIdLst>
  <p:hf hdr="0" dt="0"/>
  <p:txStyles>
    <p:titleStyle>
      <a:lvl1pPr algn="l" defTabSz="457200" rtl="0" eaLnBrk="1" fontAlgn="base" hangingPunct="1">
        <a:spcBef>
          <a:spcPct val="0"/>
        </a:spcBef>
        <a:spcAft>
          <a:spcPct val="0"/>
        </a:spcAft>
        <a:defRPr sz="3200" b="1" baseline="0">
          <a:solidFill>
            <a:srgbClr val="007D8A"/>
          </a:solidFill>
          <a:latin typeface="Calibri" pitchFamily="34" charset="0"/>
          <a:ea typeface="+mj-ea"/>
          <a:cs typeface="+mj-cs"/>
        </a:defRPr>
      </a:lvl1pPr>
      <a:lvl2pPr algn="l" defTabSz="457200" rtl="0" eaLnBrk="1" fontAlgn="base" hangingPunct="1">
        <a:spcBef>
          <a:spcPct val="0"/>
        </a:spcBef>
        <a:spcAft>
          <a:spcPct val="0"/>
        </a:spcAft>
        <a:defRPr sz="2400">
          <a:solidFill>
            <a:schemeClr val="tx2"/>
          </a:solidFill>
          <a:latin typeface="Arial" charset="0"/>
          <a:cs typeface="Arial" charset="0"/>
        </a:defRPr>
      </a:lvl2pPr>
      <a:lvl3pPr algn="l" defTabSz="457200" rtl="0" eaLnBrk="1" fontAlgn="base" hangingPunct="1">
        <a:spcBef>
          <a:spcPct val="0"/>
        </a:spcBef>
        <a:spcAft>
          <a:spcPct val="0"/>
        </a:spcAft>
        <a:defRPr sz="2400">
          <a:solidFill>
            <a:schemeClr val="tx2"/>
          </a:solidFill>
          <a:latin typeface="Arial" charset="0"/>
          <a:cs typeface="Arial" charset="0"/>
        </a:defRPr>
      </a:lvl3pPr>
      <a:lvl4pPr algn="l" defTabSz="457200" rtl="0" eaLnBrk="1" fontAlgn="base" hangingPunct="1">
        <a:spcBef>
          <a:spcPct val="0"/>
        </a:spcBef>
        <a:spcAft>
          <a:spcPct val="0"/>
        </a:spcAft>
        <a:defRPr sz="2400">
          <a:solidFill>
            <a:schemeClr val="tx2"/>
          </a:solidFill>
          <a:latin typeface="Arial" charset="0"/>
          <a:cs typeface="Arial" charset="0"/>
        </a:defRPr>
      </a:lvl4pPr>
      <a:lvl5pPr algn="l" defTabSz="457200" rtl="0" eaLnBrk="1" fontAlgn="base" hangingPunct="1">
        <a:spcBef>
          <a:spcPct val="0"/>
        </a:spcBef>
        <a:spcAft>
          <a:spcPct val="0"/>
        </a:spcAft>
        <a:defRPr sz="2400">
          <a:solidFill>
            <a:schemeClr val="tx2"/>
          </a:solidFill>
          <a:latin typeface="Arial" charset="0"/>
          <a:cs typeface="Arial" charset="0"/>
        </a:defRPr>
      </a:lvl5pPr>
      <a:lvl6pPr marL="457200" algn="l" defTabSz="457200" rtl="0" eaLnBrk="1" fontAlgn="base" hangingPunct="1">
        <a:spcBef>
          <a:spcPct val="0"/>
        </a:spcBef>
        <a:spcAft>
          <a:spcPct val="0"/>
        </a:spcAft>
        <a:defRPr sz="2400">
          <a:solidFill>
            <a:schemeClr val="tx2"/>
          </a:solidFill>
          <a:latin typeface="Arial" charset="0"/>
          <a:cs typeface="Arial" charset="0"/>
        </a:defRPr>
      </a:lvl6pPr>
      <a:lvl7pPr marL="914400" algn="l" defTabSz="457200" rtl="0" eaLnBrk="1" fontAlgn="base" hangingPunct="1">
        <a:spcBef>
          <a:spcPct val="0"/>
        </a:spcBef>
        <a:spcAft>
          <a:spcPct val="0"/>
        </a:spcAft>
        <a:defRPr sz="2400">
          <a:solidFill>
            <a:schemeClr val="tx2"/>
          </a:solidFill>
          <a:latin typeface="Arial" charset="0"/>
          <a:cs typeface="Arial" charset="0"/>
        </a:defRPr>
      </a:lvl7pPr>
      <a:lvl8pPr marL="1371600" algn="l" defTabSz="457200" rtl="0" eaLnBrk="1" fontAlgn="base" hangingPunct="1">
        <a:spcBef>
          <a:spcPct val="0"/>
        </a:spcBef>
        <a:spcAft>
          <a:spcPct val="0"/>
        </a:spcAft>
        <a:defRPr sz="2400">
          <a:solidFill>
            <a:schemeClr val="tx2"/>
          </a:solidFill>
          <a:latin typeface="Arial" charset="0"/>
          <a:cs typeface="Arial" charset="0"/>
        </a:defRPr>
      </a:lvl8pPr>
      <a:lvl9pPr marL="1828800" algn="l" defTabSz="457200" rtl="0" eaLnBrk="1" fontAlgn="base" hangingPunct="1">
        <a:spcBef>
          <a:spcPct val="0"/>
        </a:spcBef>
        <a:spcAft>
          <a:spcPct val="0"/>
        </a:spcAft>
        <a:defRPr sz="2400">
          <a:solidFill>
            <a:schemeClr val="tx2"/>
          </a:solidFill>
          <a:latin typeface="Arial" charset="0"/>
          <a:cs typeface="Arial" charset="0"/>
        </a:defRPr>
      </a:lvl9pPr>
    </p:titleStyle>
    <p:bodyStyle>
      <a:lvl1pPr marL="173038" indent="-173038" algn="l" defTabSz="457200" rtl="0" eaLnBrk="1" fontAlgn="base" hangingPunct="1">
        <a:spcBef>
          <a:spcPct val="20000"/>
        </a:spcBef>
        <a:spcAft>
          <a:spcPct val="0"/>
        </a:spcAft>
        <a:buClr>
          <a:srgbClr val="3E5C10"/>
        </a:buClr>
        <a:buSzPct val="120000"/>
        <a:buFont typeface="Arial" charset="0"/>
        <a:buChar char="•"/>
        <a:defRPr sz="1400">
          <a:solidFill>
            <a:schemeClr val="tx1"/>
          </a:solidFill>
          <a:latin typeface="+mn-lt"/>
          <a:ea typeface="+mn-ea"/>
          <a:cs typeface="+mn-cs"/>
        </a:defRPr>
      </a:lvl1pPr>
      <a:lvl2pPr marL="519113" indent="-122238" algn="l" defTabSz="457200" rtl="0" eaLnBrk="1" fontAlgn="base" hangingPunct="1">
        <a:spcBef>
          <a:spcPct val="20000"/>
        </a:spcBef>
        <a:spcAft>
          <a:spcPct val="0"/>
        </a:spcAft>
        <a:buClr>
          <a:srgbClr val="7ABB2B"/>
        </a:buClr>
        <a:buSzPct val="110000"/>
        <a:buFont typeface="Arial" charset="0"/>
        <a:buChar char="•"/>
        <a:defRPr sz="1200">
          <a:solidFill>
            <a:schemeClr val="tx2"/>
          </a:solidFill>
          <a:latin typeface="+mn-lt"/>
          <a:cs typeface="+mn-cs"/>
        </a:defRPr>
      </a:lvl2pPr>
      <a:lvl3pPr marL="742950" indent="-112713" algn="l" defTabSz="457200" rtl="0" eaLnBrk="1" fontAlgn="base" hangingPunct="1">
        <a:spcBef>
          <a:spcPct val="20000"/>
        </a:spcBef>
        <a:spcAft>
          <a:spcPct val="0"/>
        </a:spcAft>
        <a:buClr>
          <a:srgbClr val="6D6C70"/>
        </a:buClr>
        <a:buFont typeface="Arial" charset="0"/>
        <a:buChar char="•"/>
        <a:defRPr sz="1100">
          <a:solidFill>
            <a:schemeClr val="tx2"/>
          </a:solidFill>
          <a:latin typeface="+mn-lt"/>
          <a:cs typeface="+mn-cs"/>
        </a:defRPr>
      </a:lvl3pPr>
      <a:lvl4pPr marL="968375" indent="-112713" algn="l" defTabSz="457200" rtl="0" eaLnBrk="1" fontAlgn="base" hangingPunct="1">
        <a:spcBef>
          <a:spcPct val="20000"/>
        </a:spcBef>
        <a:spcAft>
          <a:spcPct val="0"/>
        </a:spcAft>
        <a:buClr>
          <a:srgbClr val="ABD274"/>
        </a:buClr>
        <a:buFont typeface="Arial" charset="0"/>
        <a:buChar char="•"/>
        <a:defRPr sz="1000">
          <a:solidFill>
            <a:schemeClr val="tx2"/>
          </a:solidFill>
          <a:latin typeface="+mn-lt"/>
          <a:cs typeface="+mn-cs"/>
        </a:defRPr>
      </a:lvl4pPr>
      <a:lvl5pPr marL="1262063" indent="-122238" algn="l" defTabSz="457200" rtl="0" eaLnBrk="1" fontAlgn="base" hangingPunct="1">
        <a:spcBef>
          <a:spcPct val="20000"/>
        </a:spcBef>
        <a:spcAft>
          <a:spcPct val="0"/>
        </a:spcAft>
        <a:buClr>
          <a:srgbClr val="C5E09D"/>
        </a:buClr>
        <a:buFont typeface="Arial" charset="0"/>
        <a:buChar char="•"/>
        <a:defRPr sz="1000">
          <a:solidFill>
            <a:schemeClr val="tx2"/>
          </a:solidFill>
          <a:latin typeface="+mn-lt"/>
          <a:cs typeface="+mn-cs"/>
        </a:defRPr>
      </a:lvl5pPr>
      <a:lvl6pPr marL="1719263" indent="-122238" algn="l" defTabSz="457200" rtl="0" eaLnBrk="1" fontAlgn="base" hangingPunct="1">
        <a:spcBef>
          <a:spcPct val="20000"/>
        </a:spcBef>
        <a:spcAft>
          <a:spcPct val="0"/>
        </a:spcAft>
        <a:buClr>
          <a:srgbClr val="C5E09D"/>
        </a:buClr>
        <a:buFont typeface="Arial" charset="0"/>
        <a:buChar char="•"/>
        <a:defRPr sz="1000">
          <a:solidFill>
            <a:schemeClr val="tx2"/>
          </a:solidFill>
          <a:latin typeface="+mn-lt"/>
          <a:cs typeface="+mn-cs"/>
        </a:defRPr>
      </a:lvl6pPr>
      <a:lvl7pPr marL="2176463" indent="-122238" algn="l" defTabSz="457200" rtl="0" eaLnBrk="1" fontAlgn="base" hangingPunct="1">
        <a:spcBef>
          <a:spcPct val="20000"/>
        </a:spcBef>
        <a:spcAft>
          <a:spcPct val="0"/>
        </a:spcAft>
        <a:buClr>
          <a:srgbClr val="C5E09D"/>
        </a:buClr>
        <a:buFont typeface="Arial" charset="0"/>
        <a:buChar char="•"/>
        <a:defRPr sz="1000">
          <a:solidFill>
            <a:schemeClr val="tx2"/>
          </a:solidFill>
          <a:latin typeface="+mn-lt"/>
          <a:cs typeface="+mn-cs"/>
        </a:defRPr>
      </a:lvl7pPr>
      <a:lvl8pPr marL="2633663" indent="-122238" algn="l" defTabSz="457200" rtl="0" eaLnBrk="1" fontAlgn="base" hangingPunct="1">
        <a:spcBef>
          <a:spcPct val="20000"/>
        </a:spcBef>
        <a:spcAft>
          <a:spcPct val="0"/>
        </a:spcAft>
        <a:buClr>
          <a:srgbClr val="C5E09D"/>
        </a:buClr>
        <a:buFont typeface="Arial" charset="0"/>
        <a:buChar char="•"/>
        <a:defRPr sz="1000">
          <a:solidFill>
            <a:schemeClr val="tx2"/>
          </a:solidFill>
          <a:latin typeface="+mn-lt"/>
          <a:cs typeface="+mn-cs"/>
        </a:defRPr>
      </a:lvl8pPr>
      <a:lvl9pPr marL="3090863" indent="-122238" algn="l" defTabSz="457200" rtl="0" eaLnBrk="1" fontAlgn="base" hangingPunct="1">
        <a:spcBef>
          <a:spcPct val="20000"/>
        </a:spcBef>
        <a:spcAft>
          <a:spcPct val="0"/>
        </a:spcAft>
        <a:buClr>
          <a:srgbClr val="C5E09D"/>
        </a:buClr>
        <a:buFont typeface="Arial" charset="0"/>
        <a:buChar char="•"/>
        <a:defRPr sz="1000">
          <a:solidFill>
            <a:schemeClr val="tx2"/>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288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60526"/>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3" name="Picture 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144963112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5" r:id="rId8"/>
    <p:sldLayoutId id="2147483826" r:id="rId9"/>
    <p:sldLayoutId id="2147483827" r:id="rId10"/>
    <p:sldLayoutId id="2147483828" r:id="rId11"/>
  </p:sldLayoutIdLst>
  <p:hf hdr="0" dt="0"/>
  <p:txStyles>
    <p:title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10"/>
          <p:cNvSpPr>
            <a:spLocks noChangeArrowheads="1"/>
          </p:cNvSpPr>
          <p:nvPr/>
        </p:nvSpPr>
        <p:spPr bwMode="auto">
          <a:xfrm>
            <a:off x="1053449" y="90600"/>
            <a:ext cx="7740000" cy="893793"/>
          </a:xfrm>
          <a:prstGeom prst="rect">
            <a:avLst/>
          </a:prstGeom>
          <a:solidFill>
            <a:srgbClr val="D9D9D9"/>
          </a:solidFill>
          <a:ln w="9525">
            <a:noFill/>
            <a:miter lim="800000"/>
            <a:headEnd/>
            <a:tailEnd/>
          </a:ln>
          <a:effectLst/>
        </p:spPr>
        <p:txBody>
          <a:bodyPr wrap="none" anchor="ctr"/>
          <a:lstStyle/>
          <a:p>
            <a:pPr marL="342900" indent="-342900">
              <a:defRPr/>
            </a:pPr>
            <a:endParaRPr lang="en-GB" sz="2000" i="0" cap="small" noProof="0">
              <a:latin typeface="Tahoma" pitchFamily="34" charset="0"/>
              <a:ea typeface="Tahoma" pitchFamily="34" charset="0"/>
              <a:cs typeface="Tahoma" pitchFamily="34" charset="0"/>
            </a:endParaRPr>
          </a:p>
        </p:txBody>
      </p:sp>
      <p:sp>
        <p:nvSpPr>
          <p:cNvPr id="2" name="Title Placeholder 1"/>
          <p:cNvSpPr>
            <a:spLocks noGrp="1"/>
          </p:cNvSpPr>
          <p:nvPr>
            <p:ph type="title"/>
          </p:nvPr>
        </p:nvSpPr>
        <p:spPr>
          <a:xfrm>
            <a:off x="1066800" y="152400"/>
            <a:ext cx="7681664" cy="785794"/>
          </a:xfrm>
          <a:prstGeom prst="rect">
            <a:avLst/>
          </a:prstGeom>
        </p:spPr>
        <p:txBody>
          <a:bodyPr vert="horz" lIns="91440" tIns="45720" rIns="91440" bIns="45720" rtlCol="0" anchor="ctr">
            <a:norm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853556" y="1196752"/>
            <a:ext cx="8208912" cy="5304082"/>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Text Box 6"/>
          <p:cNvSpPr txBox="1">
            <a:spLocks noChangeArrowheads="1"/>
          </p:cNvSpPr>
          <p:nvPr/>
        </p:nvSpPr>
        <p:spPr bwMode="auto">
          <a:xfrm>
            <a:off x="0" y="6629251"/>
            <a:ext cx="9144000" cy="215444"/>
          </a:xfrm>
          <a:prstGeom prst="rect">
            <a:avLst/>
          </a:prstGeom>
          <a:noFill/>
          <a:ln w="9525">
            <a:noFill/>
            <a:miter lim="800000"/>
            <a:headEnd/>
            <a:tailEnd/>
          </a:ln>
          <a:effectLst/>
        </p:spPr>
        <p:txBody>
          <a:bodyPr wrap="square">
            <a:spAutoFit/>
          </a:bodyPr>
          <a:lstStyle/>
          <a:p>
            <a:pPr algn="l">
              <a:defRPr/>
            </a:pPr>
            <a:r>
              <a:rPr lang="en-GB" sz="800" b="0" noProof="0" dirty="0">
                <a:solidFill>
                  <a:schemeClr val="tx1">
                    <a:lumMod val="50000"/>
                    <a:lumOff val="50000"/>
                  </a:schemeClr>
                </a:solidFill>
                <a:latin typeface="Tahoma" pitchFamily="34" charset="0"/>
                <a:ea typeface="Tahoma" pitchFamily="34" charset="0"/>
                <a:cs typeface="Tahoma" pitchFamily="34" charset="0"/>
              </a:rPr>
              <a:t>Clarity in Payments   ©2014						</a:t>
            </a:r>
            <a:r>
              <a:rPr lang="en-GB" sz="800" b="0" baseline="0" noProof="0" dirty="0">
                <a:solidFill>
                  <a:schemeClr val="tx1">
                    <a:lumMod val="50000"/>
                    <a:lumOff val="50000"/>
                  </a:schemeClr>
                </a:solidFill>
                <a:latin typeface="Tahoma" pitchFamily="34" charset="0"/>
                <a:ea typeface="Tahoma" pitchFamily="34" charset="0"/>
                <a:cs typeface="Tahoma" pitchFamily="34" charset="0"/>
              </a:rPr>
              <a:t>                                      </a:t>
            </a:r>
            <a:r>
              <a:rPr lang="en-GB" sz="800" b="0" noProof="0" dirty="0">
                <a:solidFill>
                  <a:schemeClr val="tx1">
                    <a:lumMod val="50000"/>
                    <a:lumOff val="50000"/>
                  </a:schemeClr>
                </a:solidFill>
                <a:latin typeface="Tahoma" pitchFamily="34" charset="0"/>
                <a:ea typeface="Tahoma" pitchFamily="34" charset="0"/>
                <a:cs typeface="Tahoma" pitchFamily="34" charset="0"/>
              </a:rPr>
              <a:t>www.clear2pay.com </a:t>
            </a:r>
            <a:r>
              <a:rPr lang="en-GB" sz="800" b="0" baseline="0" noProof="0" dirty="0">
                <a:solidFill>
                  <a:schemeClr val="tx1">
                    <a:lumMod val="50000"/>
                    <a:lumOff val="50000"/>
                  </a:schemeClr>
                </a:solidFill>
                <a:latin typeface="Tahoma" pitchFamily="34" charset="0"/>
                <a:ea typeface="Tahoma" pitchFamily="34" charset="0"/>
                <a:cs typeface="Tahoma" pitchFamily="34" charset="0"/>
              </a:rPr>
              <a:t>       </a:t>
            </a:r>
            <a:fld id="{66B4B59A-474F-43C0-B54F-0C2C10E2B031}" type="slidenum">
              <a:rPr lang="en-GB" sz="800" b="0" noProof="0" smtClean="0">
                <a:solidFill>
                  <a:schemeClr val="tx1">
                    <a:lumMod val="50000"/>
                    <a:lumOff val="50000"/>
                  </a:schemeClr>
                </a:solidFill>
                <a:latin typeface="Tahoma" pitchFamily="34" charset="0"/>
                <a:ea typeface="Tahoma" pitchFamily="34" charset="0"/>
                <a:cs typeface="Tahoma" pitchFamily="34" charset="0"/>
              </a:rPr>
              <a:pPr algn="l">
                <a:defRPr/>
              </a:pPr>
              <a:t>‹#›</a:t>
            </a:fld>
            <a:endParaRPr lang="en-GB" sz="800" b="0" noProof="0" dirty="0">
              <a:solidFill>
                <a:schemeClr val="tx1">
                  <a:lumMod val="50000"/>
                  <a:lumOff val="50000"/>
                </a:schemeClr>
              </a:solidFill>
              <a:latin typeface="Tahoma" pitchFamily="34" charset="0"/>
              <a:ea typeface="Tahoma" pitchFamily="34" charset="0"/>
              <a:cs typeface="Tahoma" pitchFamily="34" charset="0"/>
            </a:endParaRPr>
          </a:p>
        </p:txBody>
      </p:sp>
      <p:sp>
        <p:nvSpPr>
          <p:cNvPr id="12" name="Rectangle 11"/>
          <p:cNvSpPr>
            <a:spLocks noChangeAspect="1"/>
          </p:cNvSpPr>
          <p:nvPr/>
        </p:nvSpPr>
        <p:spPr bwMode="auto">
          <a:xfrm>
            <a:off x="8849583" y="794633"/>
            <a:ext cx="187411" cy="188768"/>
          </a:xfrm>
          <a:prstGeom prst="rect">
            <a:avLst/>
          </a:prstGeom>
          <a:gradFill rotWithShape="1">
            <a:gsLst>
              <a:gs pos="0">
                <a:srgbClr val="F8BF87"/>
              </a:gs>
              <a:gs pos="100000">
                <a:srgbClr val="DC6B25"/>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13" name="Rectangle 12"/>
          <p:cNvSpPr>
            <a:spLocks noChangeAspect="1"/>
          </p:cNvSpPr>
          <p:nvPr/>
        </p:nvSpPr>
        <p:spPr bwMode="auto">
          <a:xfrm>
            <a:off x="8849583" y="559956"/>
            <a:ext cx="187411" cy="188768"/>
          </a:xfrm>
          <a:prstGeom prst="rect">
            <a:avLst/>
          </a:prstGeom>
          <a:gradFill rotWithShape="1">
            <a:gsLst>
              <a:gs pos="0">
                <a:srgbClr val="F3795E"/>
              </a:gs>
              <a:gs pos="100000">
                <a:srgbClr val="AF1D23"/>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17" name="Rectangle 16"/>
          <p:cNvSpPr>
            <a:spLocks noChangeAspect="1"/>
          </p:cNvSpPr>
          <p:nvPr/>
        </p:nvSpPr>
        <p:spPr bwMode="auto">
          <a:xfrm>
            <a:off x="8849583" y="325279"/>
            <a:ext cx="187411" cy="188768"/>
          </a:xfrm>
          <a:prstGeom prst="rect">
            <a:avLst/>
          </a:prstGeom>
          <a:gradFill rotWithShape="1">
            <a:gsLst>
              <a:gs pos="0">
                <a:srgbClr val="567ABC"/>
              </a:gs>
              <a:gs pos="100000">
                <a:srgbClr val="2B3E98"/>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sp>
        <p:nvSpPr>
          <p:cNvPr id="14" name="Rectangle 13"/>
          <p:cNvSpPr>
            <a:spLocks noChangeAspect="1"/>
          </p:cNvSpPr>
          <p:nvPr/>
        </p:nvSpPr>
        <p:spPr bwMode="auto">
          <a:xfrm>
            <a:off x="8849583" y="90601"/>
            <a:ext cx="187411" cy="188768"/>
          </a:xfrm>
          <a:prstGeom prst="rect">
            <a:avLst/>
          </a:prstGeom>
          <a:gradFill rotWithShape="1">
            <a:gsLst>
              <a:gs pos="0">
                <a:srgbClr val="C5DEA3"/>
              </a:gs>
              <a:gs pos="100000">
                <a:srgbClr val="5AA537"/>
              </a:gs>
            </a:gsLst>
            <a:lin ang="2700000" scaled="1"/>
          </a:gradFill>
          <a:ln w="19050" algn="ctr">
            <a:noFill/>
            <a:round/>
            <a:headEnd/>
            <a:tailEnd/>
          </a:ln>
        </p:spPr>
        <p:txBody>
          <a:bodyPr wrap="none" rtlCol="0" anchor="ctr"/>
          <a:lstStyle/>
          <a:p>
            <a:pPr marL="342900" indent="-342900" algn="ctr" defTabSz="914400" rtl="0" eaLnBrk="1" latinLnBrk="0" hangingPunct="1"/>
            <a:endParaRPr lang="en-GB" sz="1600" kern="1200" noProof="0">
              <a:solidFill>
                <a:srgbClr val="FFFFFF"/>
              </a:solidFill>
              <a:latin typeface="Tahoma" pitchFamily="34" charset="0"/>
              <a:ea typeface="Tahoma" pitchFamily="34" charset="0"/>
              <a:cs typeface="Tahoma" pitchFamily="34" charset="0"/>
            </a:endParaRPr>
          </a:p>
        </p:txBody>
      </p:sp>
      <p:pic>
        <p:nvPicPr>
          <p:cNvPr id="18" name="Picture 17" descr="C2P_FIS_cmyk.jp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600" y="90173"/>
            <a:ext cx="900000" cy="900000"/>
          </a:xfrm>
          <a:prstGeom prst="rect">
            <a:avLst/>
          </a:prstGeom>
        </p:spPr>
      </p:pic>
    </p:spTree>
    <p:extLst>
      <p:ext uri="{BB962C8B-B14F-4D97-AF65-F5344CB8AC3E}">
        <p14:creationId xmlns:p14="http://schemas.microsoft.com/office/powerpoint/2010/main" val="2291772889"/>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4" r:id="rId13"/>
  </p:sldLayoutIdLst>
  <p:hf hdr="0" dt="0"/>
  <p:txStyles>
    <p:titleStyle>
      <a:lvl1pPr algn="l" defTabSz="914400" rtl="0" eaLnBrk="1" latinLnBrk="0" hangingPunct="1">
        <a:spcBef>
          <a:spcPct val="0"/>
        </a:spcBef>
        <a:buNone/>
        <a:defRPr sz="2600" b="1" kern="1200" cap="none" baseline="0">
          <a:solidFill>
            <a:srgbClr val="000000"/>
          </a:solidFill>
          <a:latin typeface="Tahoma" pitchFamily="34" charset="0"/>
          <a:ea typeface="Tahoma" pitchFamily="34" charset="0"/>
          <a:cs typeface="Tahoma" pitchFamily="34" charset="0"/>
        </a:defRPr>
      </a:lvl1pPr>
    </p:titleStyle>
    <p:bodyStyle>
      <a:lvl1pPr marL="252000" indent="-252000" algn="l" defTabSz="914400" rtl="0" eaLnBrk="1" latinLnBrk="0" hangingPunct="1">
        <a:spcBef>
          <a:spcPts val="600"/>
        </a:spcBef>
        <a:buFont typeface="Wingdings" pitchFamily="2" charset="2"/>
        <a:buChar char="§"/>
        <a:defRPr sz="2400" kern="1200">
          <a:solidFill>
            <a:srgbClr val="2B3E98"/>
          </a:solidFill>
          <a:latin typeface="Tahoma" pitchFamily="34" charset="0"/>
          <a:ea typeface="Tahoma" pitchFamily="34" charset="0"/>
          <a:cs typeface="Tahoma" pitchFamily="34" charset="0"/>
        </a:defRPr>
      </a:lvl1pPr>
      <a:lvl2pPr marL="540000" indent="-252000" algn="l" defTabSz="914400" rtl="0" eaLnBrk="1" latinLnBrk="0" hangingPunct="1">
        <a:spcBef>
          <a:spcPts val="500"/>
        </a:spcBef>
        <a:buFont typeface="Arial" pitchFamily="34" charset="0"/>
        <a:buChar char="–"/>
        <a:defRPr lang="en-GB" sz="2000" kern="1200" noProof="0" dirty="0" smtClean="0">
          <a:solidFill>
            <a:schemeClr val="tx1"/>
          </a:solidFill>
          <a:latin typeface="Tahoma" pitchFamily="34" charset="0"/>
          <a:ea typeface="Tahoma" pitchFamily="34" charset="0"/>
          <a:cs typeface="Tahoma" pitchFamily="34" charset="0"/>
        </a:defRPr>
      </a:lvl2pPr>
      <a:lvl3pPr marL="792000" indent="-216000" algn="l" defTabSz="914400" rtl="0" eaLnBrk="1" latinLnBrk="0" hangingPunct="1">
        <a:spcBef>
          <a:spcPts val="450"/>
        </a:spcBef>
        <a:buFont typeface="Wingdings" pitchFamily="2" charset="2"/>
        <a:buChar char="§"/>
        <a:defRPr sz="1800" kern="1200">
          <a:solidFill>
            <a:schemeClr val="tx1">
              <a:lumMod val="65000"/>
              <a:lumOff val="35000"/>
            </a:schemeClr>
          </a:solidFill>
          <a:latin typeface="Tahoma" pitchFamily="34" charset="0"/>
          <a:ea typeface="Tahoma" pitchFamily="34" charset="0"/>
          <a:cs typeface="Tahoma" pitchFamily="34" charset="0"/>
        </a:defRPr>
      </a:lvl3pPr>
      <a:lvl4pPr marL="1044000" indent="-216000" algn="l" defTabSz="914400" rtl="0" eaLnBrk="1" latinLnBrk="0" hangingPunct="1">
        <a:spcBef>
          <a:spcPts val="400"/>
        </a:spcBef>
        <a:buFont typeface="Arial" pitchFamily="34" charset="0"/>
        <a:buChar char="–"/>
        <a:defRPr sz="1600" kern="1200">
          <a:solidFill>
            <a:srgbClr val="2B3E98"/>
          </a:solidFill>
          <a:latin typeface="Tahoma" pitchFamily="34" charset="0"/>
          <a:ea typeface="Tahoma" pitchFamily="34" charset="0"/>
          <a:cs typeface="Tahoma" pitchFamily="34" charset="0"/>
        </a:defRPr>
      </a:lvl4pPr>
      <a:lvl5pPr marL="1260000" indent="-216000" algn="l" defTabSz="914400" rtl="0" eaLnBrk="1" latinLnBrk="0" hangingPunct="1">
        <a:spcBef>
          <a:spcPts val="350"/>
        </a:spcBef>
        <a:buFont typeface="Wingdings" pitchFamily="2" charset="2"/>
        <a:buChar char="§"/>
        <a:defRPr sz="1400" kern="1200">
          <a:solidFill>
            <a:schemeClr val="tx1"/>
          </a:solidFill>
          <a:latin typeface="Tahoma" pitchFamily="34" charset="0"/>
          <a:ea typeface="Tahoma" pitchFamily="34" charset="0"/>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209187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89" r:id="rId12"/>
    <p:sldLayoutId id="2147483891" r:id="rId13"/>
    <p:sldLayoutId id="2147483892" r:id="rId14"/>
    <p:sldLayoutId id="2147483926" r:id="rId15"/>
    <p:sldLayoutId id="2147483927" r:id="rId16"/>
  </p:sldLayoutIdLst>
  <p:hf hdr="0" dt="0"/>
  <p:txStyles>
    <p:titleStyle>
      <a:lvl1pPr algn="l" defTabSz="457200" rtl="0" eaLnBrk="1" fontAlgn="base" hangingPunct="1">
        <a:spcBef>
          <a:spcPct val="0"/>
        </a:spcBef>
        <a:spcAft>
          <a:spcPct val="0"/>
        </a:spcAft>
        <a:defRPr sz="2800" b="1" kern="1200">
          <a:solidFill>
            <a:srgbClr val="642566"/>
          </a:solidFill>
          <a:latin typeface="+mj-lt"/>
          <a:ea typeface="+mj-ea"/>
          <a:cs typeface="Arial"/>
        </a:defRPr>
      </a:lvl1pPr>
      <a:lvl2pPr algn="l" defTabSz="457200" rtl="0" eaLnBrk="1" fontAlgn="base" hangingPunct="1">
        <a:spcBef>
          <a:spcPct val="0"/>
        </a:spcBef>
        <a:spcAft>
          <a:spcPct val="0"/>
        </a:spcAft>
        <a:defRPr sz="2400">
          <a:solidFill>
            <a:srgbClr val="807F83"/>
          </a:solidFill>
          <a:latin typeface="Arial" charset="0"/>
          <a:cs typeface="Arial" charset="0"/>
        </a:defRPr>
      </a:lvl2pPr>
      <a:lvl3pPr algn="l" defTabSz="457200" rtl="0" eaLnBrk="1" fontAlgn="base" hangingPunct="1">
        <a:spcBef>
          <a:spcPct val="0"/>
        </a:spcBef>
        <a:spcAft>
          <a:spcPct val="0"/>
        </a:spcAft>
        <a:defRPr sz="2400">
          <a:solidFill>
            <a:srgbClr val="807F83"/>
          </a:solidFill>
          <a:latin typeface="Arial" charset="0"/>
          <a:cs typeface="Arial" charset="0"/>
        </a:defRPr>
      </a:lvl3pPr>
      <a:lvl4pPr algn="l" defTabSz="457200" rtl="0" eaLnBrk="1" fontAlgn="base" hangingPunct="1">
        <a:spcBef>
          <a:spcPct val="0"/>
        </a:spcBef>
        <a:spcAft>
          <a:spcPct val="0"/>
        </a:spcAft>
        <a:defRPr sz="2400">
          <a:solidFill>
            <a:srgbClr val="807F83"/>
          </a:solidFill>
          <a:latin typeface="Arial" charset="0"/>
          <a:cs typeface="Arial" charset="0"/>
        </a:defRPr>
      </a:lvl4pPr>
      <a:lvl5pPr algn="l" defTabSz="457200" rtl="0" eaLnBrk="1" fontAlgn="base" hangingPunct="1">
        <a:spcBef>
          <a:spcPct val="0"/>
        </a:spcBef>
        <a:spcAft>
          <a:spcPct val="0"/>
        </a:spcAft>
        <a:defRPr sz="2400">
          <a:solidFill>
            <a:srgbClr val="807F83"/>
          </a:solidFill>
          <a:latin typeface="Arial" charset="0"/>
          <a:cs typeface="Arial" charset="0"/>
        </a:defRPr>
      </a:lvl5pPr>
      <a:lvl6pPr marL="457200" algn="l" defTabSz="457200" rtl="0" eaLnBrk="1" fontAlgn="base" hangingPunct="1">
        <a:spcBef>
          <a:spcPct val="0"/>
        </a:spcBef>
        <a:spcAft>
          <a:spcPct val="0"/>
        </a:spcAft>
        <a:defRPr sz="2400">
          <a:solidFill>
            <a:schemeClr val="tx2"/>
          </a:solidFill>
          <a:latin typeface="Arial" charset="0"/>
          <a:cs typeface="Arial" charset="0"/>
        </a:defRPr>
      </a:lvl6pPr>
      <a:lvl7pPr marL="914400" algn="l" defTabSz="457200" rtl="0" eaLnBrk="1" fontAlgn="base" hangingPunct="1">
        <a:spcBef>
          <a:spcPct val="0"/>
        </a:spcBef>
        <a:spcAft>
          <a:spcPct val="0"/>
        </a:spcAft>
        <a:defRPr sz="2400">
          <a:solidFill>
            <a:schemeClr val="tx2"/>
          </a:solidFill>
          <a:latin typeface="Arial" charset="0"/>
          <a:cs typeface="Arial" charset="0"/>
        </a:defRPr>
      </a:lvl7pPr>
      <a:lvl8pPr marL="1371600" algn="l" defTabSz="457200" rtl="0" eaLnBrk="1" fontAlgn="base" hangingPunct="1">
        <a:spcBef>
          <a:spcPct val="0"/>
        </a:spcBef>
        <a:spcAft>
          <a:spcPct val="0"/>
        </a:spcAft>
        <a:defRPr sz="2400">
          <a:solidFill>
            <a:schemeClr val="tx2"/>
          </a:solidFill>
          <a:latin typeface="Arial" charset="0"/>
          <a:cs typeface="Arial" charset="0"/>
        </a:defRPr>
      </a:lvl8pPr>
      <a:lvl9pPr marL="1828800" algn="l" defTabSz="457200" rtl="0" eaLnBrk="1" fontAlgn="base" hangingPunct="1">
        <a:spcBef>
          <a:spcPct val="0"/>
        </a:spcBef>
        <a:spcAft>
          <a:spcPct val="0"/>
        </a:spcAft>
        <a:defRPr sz="2400">
          <a:solidFill>
            <a:schemeClr val="tx2"/>
          </a:solidFill>
          <a:latin typeface="Arial" charset="0"/>
          <a:cs typeface="Arial" charset="0"/>
        </a:defRPr>
      </a:lvl9pPr>
    </p:titleStyle>
    <p:bodyStyle>
      <a:lvl1pPr marL="173038" indent="-173038" algn="l" defTabSz="457200" rtl="0" eaLnBrk="1" fontAlgn="base" hangingPunct="1">
        <a:spcBef>
          <a:spcPct val="20000"/>
        </a:spcBef>
        <a:spcAft>
          <a:spcPct val="0"/>
        </a:spcAft>
        <a:buClrTx/>
        <a:buSzPct val="120000"/>
        <a:buFont typeface="Arial" charset="0"/>
        <a:buChar char="•"/>
        <a:defRPr sz="1800" b="1" kern="1200">
          <a:solidFill>
            <a:schemeClr val="tx1">
              <a:lumMod val="85000"/>
              <a:lumOff val="15000"/>
            </a:schemeClr>
          </a:solidFill>
          <a:latin typeface="+mn-lt"/>
          <a:ea typeface="+mn-ea"/>
          <a:cs typeface="Arial"/>
        </a:defRPr>
      </a:lvl1pPr>
      <a:lvl2pPr marL="400050" indent="-230188" algn="l" defTabSz="457200" rtl="0" eaLnBrk="1" fontAlgn="base" hangingPunct="1">
        <a:spcBef>
          <a:spcPct val="20000"/>
        </a:spcBef>
        <a:spcAft>
          <a:spcPct val="0"/>
        </a:spcAft>
        <a:buClrTx/>
        <a:buSzPct val="110000"/>
        <a:buFont typeface="Arial" charset="0"/>
        <a:buChar char="–"/>
        <a:defRPr sz="1600" kern="1200">
          <a:solidFill>
            <a:schemeClr val="tx1">
              <a:lumMod val="85000"/>
              <a:lumOff val="15000"/>
            </a:schemeClr>
          </a:solidFill>
          <a:latin typeface="+mn-lt"/>
          <a:ea typeface="+mn-ea"/>
          <a:cs typeface="Arial"/>
        </a:defRPr>
      </a:lvl2pPr>
      <a:lvl3pPr marL="514350" indent="-117475" algn="l" defTabSz="457200" rtl="0" eaLnBrk="1" fontAlgn="base" hangingPunct="1">
        <a:spcBef>
          <a:spcPct val="20000"/>
        </a:spcBef>
        <a:spcAft>
          <a:spcPct val="0"/>
        </a:spcAft>
        <a:buClrTx/>
        <a:buFont typeface="Arial" charset="0"/>
        <a:buChar char="•"/>
        <a:defRPr sz="1400" kern="1200">
          <a:solidFill>
            <a:schemeClr val="tx1">
              <a:lumMod val="85000"/>
              <a:lumOff val="15000"/>
            </a:schemeClr>
          </a:solidFill>
          <a:latin typeface="+mn-lt"/>
          <a:ea typeface="+mn-ea"/>
          <a:cs typeface="Arial"/>
        </a:defRPr>
      </a:lvl3pPr>
      <a:lvl4pPr marL="682625" indent="-173038" algn="l" defTabSz="457200" rtl="0" eaLnBrk="1" fontAlgn="base" hangingPunct="1">
        <a:spcBef>
          <a:spcPct val="20000"/>
        </a:spcBef>
        <a:spcAft>
          <a:spcPct val="0"/>
        </a:spcAft>
        <a:buClr>
          <a:schemeClr val="tx1"/>
        </a:buClr>
        <a:buFont typeface="Arial" charset="0"/>
        <a:buChar char="–"/>
        <a:defRPr sz="1200" kern="1200">
          <a:solidFill>
            <a:schemeClr val="tx1">
              <a:lumMod val="85000"/>
              <a:lumOff val="15000"/>
            </a:schemeClr>
          </a:solidFill>
          <a:latin typeface="+mn-lt"/>
          <a:ea typeface="+mn-ea"/>
          <a:cs typeface="Arial"/>
        </a:defRPr>
      </a:lvl4pPr>
      <a:lvl5pPr marL="803275" indent="-122238" algn="l" defTabSz="457200" rtl="0" eaLnBrk="1" fontAlgn="base" hangingPunct="1">
        <a:spcBef>
          <a:spcPct val="20000"/>
        </a:spcBef>
        <a:spcAft>
          <a:spcPct val="0"/>
        </a:spcAft>
        <a:buClrTx/>
        <a:buFont typeface="Arial" charset="0"/>
        <a:buChar char="•"/>
        <a:defRPr sz="1200" kern="1200">
          <a:solidFill>
            <a:schemeClr val="tx1">
              <a:lumMod val="85000"/>
              <a:lumOff val="15000"/>
            </a:schemeClr>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27000" tIns="27000" rIns="27000" bIns="27000" rtlCol="0" anchor="ctr"/>
          <a:lstStyle/>
          <a:p>
            <a:pPr algn="ctr"/>
            <a:endParaRPr lang="en-US" sz="1200" b="1" dirty="0"/>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28824"/>
            <a:ext cx="468000" cy="180000"/>
          </a:xfrm>
          <a:prstGeom prst="rect">
            <a:avLst/>
          </a:prstGeom>
        </p:spPr>
        <p:txBody>
          <a:bodyPr vert="horz" lIns="0" tIns="0" rIns="0" bIns="0" rtlCol="0" anchor="ctr"/>
          <a:lstStyle>
            <a:lvl1pPr algn="r">
              <a:defRPr sz="675">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660526"/>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3" name="Picture 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22302807"/>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Lst>
  <p:hf hdr="0" dt="0"/>
  <p:txStyles>
    <p:titleStyle>
      <a:lvl1pPr algn="l" defTabSz="342900" rtl="0" eaLnBrk="1" latinLnBrk="0" hangingPunct="1">
        <a:lnSpc>
          <a:spcPct val="80000"/>
        </a:lnSpc>
        <a:spcBef>
          <a:spcPct val="0"/>
        </a:spcBef>
        <a:buNone/>
        <a:defRPr sz="2100" b="1" kern="1200">
          <a:solidFill>
            <a:schemeClr val="tx1"/>
          </a:solidFill>
          <a:latin typeface="+mj-lt"/>
          <a:ea typeface="+mj-ea"/>
          <a:cs typeface="+mj-cs"/>
        </a:defRPr>
      </a:lvl1pPr>
    </p:titleStyle>
    <p:bodyStyle>
      <a:lvl1pPr marL="135731" marR="0" indent="-135731" algn="l" defTabSz="685800" rtl="0" eaLnBrk="1" fontAlgn="auto" latinLnBrk="0" hangingPunct="1">
        <a:lnSpc>
          <a:spcPct val="100000"/>
        </a:lnSpc>
        <a:spcBef>
          <a:spcPts val="900"/>
        </a:spcBef>
        <a:spcAft>
          <a:spcPts val="0"/>
        </a:spcAft>
        <a:buClrTx/>
        <a:buSzTx/>
        <a:buFont typeface="Calibri" panose="020F0502020204030204" pitchFamily="34" charset="0"/>
        <a:buChar char="•"/>
        <a:tabLst/>
        <a:defRPr sz="1200" b="1" kern="1200">
          <a:solidFill>
            <a:schemeClr val="tx1"/>
          </a:solidFill>
          <a:latin typeface="+mn-lt"/>
          <a:ea typeface="+mn-ea"/>
          <a:cs typeface="+mn-cs"/>
        </a:defRPr>
      </a:lvl1pPr>
      <a:lvl2pPr marL="271463" marR="0" indent="-135731" algn="l" defTabSz="685800" rtl="0" eaLnBrk="1" fontAlgn="auto" latinLnBrk="0" hangingPunct="1">
        <a:lnSpc>
          <a:spcPct val="100000"/>
        </a:lnSpc>
        <a:spcBef>
          <a:spcPts val="450"/>
        </a:spcBef>
        <a:spcAft>
          <a:spcPts val="0"/>
        </a:spcAft>
        <a:buClrTx/>
        <a:buSzTx/>
        <a:buFont typeface="Lucida Grande"/>
        <a:buChar char="–"/>
        <a:tabLst/>
        <a:defRPr sz="1050" kern="1200">
          <a:solidFill>
            <a:schemeClr val="tx1"/>
          </a:solidFill>
          <a:latin typeface="+mn-lt"/>
          <a:ea typeface="+mn-ea"/>
          <a:cs typeface="+mn-cs"/>
        </a:defRPr>
      </a:lvl2pPr>
      <a:lvl3pPr marL="407194" marR="0" indent="-135731" algn="l" defTabSz="685800" rtl="0" eaLnBrk="1" fontAlgn="auto" latinLnBrk="0" hangingPunct="1">
        <a:lnSpc>
          <a:spcPct val="100000"/>
        </a:lnSpc>
        <a:spcBef>
          <a:spcPts val="300"/>
        </a:spcBef>
        <a:spcAft>
          <a:spcPts val="0"/>
        </a:spcAft>
        <a:buClrTx/>
        <a:buSzPct val="80000"/>
        <a:buFont typeface="Symbol" panose="05050102010706020507" pitchFamily="18" charset="2"/>
        <a:buChar char="·"/>
        <a:tabLst/>
        <a:defRPr sz="900" kern="1200">
          <a:solidFill>
            <a:schemeClr val="tx1"/>
          </a:solidFill>
          <a:latin typeface="+mn-lt"/>
          <a:ea typeface="+mn-ea"/>
          <a:cs typeface="+mn-cs"/>
        </a:defRPr>
      </a:lvl3pPr>
      <a:lvl4pPr marL="470297" marR="0" indent="-134541" algn="l" defTabSz="685800" rtl="0" eaLnBrk="1" fontAlgn="auto" latinLnBrk="0" hangingPunct="1">
        <a:lnSpc>
          <a:spcPct val="130000"/>
        </a:lnSpc>
        <a:spcBef>
          <a:spcPts val="0"/>
        </a:spcBef>
        <a:spcAft>
          <a:spcPts val="0"/>
        </a:spcAft>
        <a:buClrTx/>
        <a:buSzTx/>
        <a:buFont typeface="Lucida Grande"/>
        <a:buChar char="–"/>
        <a:tabLst/>
        <a:defRPr sz="750" kern="1200">
          <a:solidFill>
            <a:schemeClr val="tx1"/>
          </a:solidFill>
          <a:latin typeface="+mn-lt"/>
          <a:ea typeface="+mn-ea"/>
          <a:cs typeface="+mn-cs"/>
        </a:defRPr>
      </a:lvl4pPr>
      <a:lvl5pPr marL="604838" marR="0" indent="-134541" algn="l" defTabSz="685800" rtl="0" eaLnBrk="1" fontAlgn="auto" latinLnBrk="0" hangingPunct="1">
        <a:lnSpc>
          <a:spcPct val="130000"/>
        </a:lnSpc>
        <a:spcBef>
          <a:spcPts val="0"/>
        </a:spcBef>
        <a:spcAft>
          <a:spcPts val="0"/>
        </a:spcAft>
        <a:buClrTx/>
        <a:buSzTx/>
        <a:buFont typeface="Calibri" panose="020F0502020204030204" pitchFamily="34" charset="0"/>
        <a:buChar char="•"/>
        <a:tabLst/>
        <a:defRPr sz="750" kern="1200">
          <a:solidFill>
            <a:schemeClr val="tx1"/>
          </a:solidFill>
          <a:latin typeface="+mn-lt"/>
          <a:ea typeface="+mn-ea"/>
          <a:cs typeface="+mn-cs"/>
        </a:defRPr>
      </a:lvl5pPr>
      <a:lvl6pPr marL="270000" indent="-135000" algn="l" defTabSz="342900" rtl="0" eaLnBrk="1" latinLnBrk="0" hangingPunct="1">
        <a:lnSpc>
          <a:spcPct val="110000"/>
        </a:lnSpc>
        <a:spcBef>
          <a:spcPts val="0"/>
        </a:spcBef>
        <a:buFont typeface="Arial"/>
        <a:buChar char="•"/>
        <a:defRPr sz="1050" kern="1200">
          <a:solidFill>
            <a:schemeClr val="tx1"/>
          </a:solidFill>
          <a:latin typeface="+mn-lt"/>
          <a:ea typeface="+mn-ea"/>
          <a:cs typeface="+mn-cs"/>
        </a:defRPr>
      </a:lvl6pPr>
      <a:lvl7pPr marL="0" indent="0" algn="l" defTabSz="342900" rtl="0" eaLnBrk="1" latinLnBrk="0" hangingPunct="1">
        <a:lnSpc>
          <a:spcPct val="120000"/>
        </a:lnSpc>
        <a:spcBef>
          <a:spcPts val="0"/>
        </a:spcBef>
        <a:buFont typeface="Arial"/>
        <a:buNone/>
        <a:defRPr sz="105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0" indent="0" algn="l" defTabSz="342900" rtl="0" eaLnBrk="1" latinLnBrk="0" hangingPunct="1">
        <a:lnSpc>
          <a:spcPct val="120000"/>
        </a:lnSpc>
        <a:spcBef>
          <a:spcPts val="0"/>
        </a:spcBef>
        <a:buFont typeface="Arial"/>
        <a:buNone/>
        <a:defRPr sz="105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750000"/>
            <a:ext cx="9144000" cy="10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solidFill>
                <a:prstClr val="white"/>
              </a:solidFill>
            </a:endParaRPr>
          </a:p>
        </p:txBody>
      </p:sp>
      <p:sp>
        <p:nvSpPr>
          <p:cNvPr id="2" name="Title Placeholder 1"/>
          <p:cNvSpPr>
            <a:spLocks noGrp="1"/>
          </p:cNvSpPr>
          <p:nvPr>
            <p:ph type="title"/>
          </p:nvPr>
        </p:nvSpPr>
        <p:spPr>
          <a:xfrm>
            <a:off x="382588" y="511079"/>
            <a:ext cx="8361170" cy="1043517"/>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6528824"/>
            <a:ext cx="468000" cy="180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solidFill>
                  <a:prstClr val="black">
                    <a:lumMod val="65000"/>
                    <a:lumOff val="35000"/>
                  </a:prstClr>
                </a:solidFill>
              </a:rPr>
              <a:pPr/>
              <a:t>‹#›</a:t>
            </a:fld>
            <a:endParaRPr lang="en-US" dirty="0">
              <a:solidFill>
                <a:prstClr val="black">
                  <a:lumMod val="65000"/>
                  <a:lumOff val="35000"/>
                </a:prstClr>
              </a:solidFill>
            </a:endParaRPr>
          </a:p>
        </p:txBody>
      </p:sp>
      <p:sp>
        <p:nvSpPr>
          <p:cNvPr id="4" name="Text Placeholder 3"/>
          <p:cNvSpPr>
            <a:spLocks noGrp="1"/>
          </p:cNvSpPr>
          <p:nvPr>
            <p:ph type="body" idx="1"/>
          </p:nvPr>
        </p:nvSpPr>
        <p:spPr>
          <a:xfrm>
            <a:off x="393604" y="1660526"/>
            <a:ext cx="8350154" cy="4506912"/>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3604" y="6404902"/>
            <a:ext cx="613790" cy="252000"/>
          </a:xfrm>
          <a:prstGeom prst="rect">
            <a:avLst/>
          </a:prstGeom>
        </p:spPr>
      </p:pic>
    </p:spTree>
    <p:extLst>
      <p:ext uri="{BB962C8B-B14F-4D97-AF65-F5344CB8AC3E}">
        <p14:creationId xmlns:p14="http://schemas.microsoft.com/office/powerpoint/2010/main" val="1728757238"/>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7" r:id="rId8"/>
  </p:sldLayoutIdLst>
  <p:hf hdr="0" dt="0"/>
  <p:txStyles>
    <p:titleStyle>
      <a:lvl1pPr algn="l" defTabSz="457200" rtl="0" eaLnBrk="1" latinLnBrk="0" hangingPunct="1">
        <a:lnSpc>
          <a:spcPct val="80000"/>
        </a:lnSpc>
        <a:spcBef>
          <a:spcPct val="0"/>
        </a:spcBef>
        <a:buNone/>
        <a:defRPr sz="28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6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4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2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2.xml"/><Relationship Id="rId5" Type="http://schemas.openxmlformats.org/officeDocument/2006/relationships/image" Target="../media/image62.sv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nginx.com/blog/tag/microservices-architecture/" TargetMode="External"/><Relationship Id="rId7" Type="http://schemas.openxmlformats.org/officeDocument/2006/relationships/hyperlink" Target="https://github.com/singhvirendra18gmailcom/Microservice-Architecture" TargetMode="External"/><Relationship Id="rId2" Type="http://schemas.openxmlformats.org/officeDocument/2006/relationships/hyperlink" Target="https://dzone.com/microservices-news-tutorials-tools" TargetMode="External"/><Relationship Id="rId1" Type="http://schemas.openxmlformats.org/officeDocument/2006/relationships/slideLayout" Target="../slideLayouts/slideLayout6.xml"/><Relationship Id="rId6" Type="http://schemas.openxmlformats.org/officeDocument/2006/relationships/hyperlink" Target="https://www.udemy.com/microservices-with-spring-boot-and-spring-cloud/" TargetMode="External"/><Relationship Id="rId5" Type="http://schemas.openxmlformats.org/officeDocument/2006/relationships/hyperlink" Target="https://www.udemy.com/course/evolution-of-microservices/" TargetMode="External"/><Relationship Id="rId4" Type="http://schemas.openxmlformats.org/officeDocument/2006/relationships/hyperlink" Target="https://microservices.io/patterns/microservices.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xml"/><Relationship Id="rId1" Type="http://schemas.openxmlformats.org/officeDocument/2006/relationships/slideLayout" Target="../slideLayouts/slideLayout62.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0B88-ED94-4D26-BD15-CB20BF8461C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86A8E0D4-7507-4990-9B1C-1E187E174CEF}"/>
              </a:ext>
            </a:extLst>
          </p:cNvPr>
          <p:cNvSpPr>
            <a:spLocks noGrp="1"/>
          </p:cNvSpPr>
          <p:nvPr>
            <p:ph type="sldNum" sz="quarter" idx="12"/>
          </p:nvPr>
        </p:nvSpPr>
        <p:spPr/>
        <p:txBody>
          <a:bodyPr/>
          <a:lstStyle/>
          <a:p>
            <a:fld id="{C60C2248-B95D-984B-A0F4-42B9A4652AA7}" type="slidenum">
              <a:rPr lang="en-US" smtClean="0"/>
              <a:pPr/>
              <a:t>1</a:t>
            </a:fld>
            <a:endParaRPr lang="en-US" dirty="0"/>
          </a:p>
        </p:txBody>
      </p:sp>
      <p:sp>
        <p:nvSpPr>
          <p:cNvPr id="4" name="Content Placeholder 3">
            <a:extLst>
              <a:ext uri="{FF2B5EF4-FFF2-40B4-BE49-F238E27FC236}">
                <a16:creationId xmlns:a16="http://schemas.microsoft.com/office/drawing/2014/main" id="{A84F7C6F-A0CE-4781-81C0-E5AF73EFE40D}"/>
              </a:ext>
            </a:extLst>
          </p:cNvPr>
          <p:cNvSpPr>
            <a:spLocks noGrp="1"/>
          </p:cNvSpPr>
          <p:nvPr>
            <p:ph sz="quarter" idx="13"/>
          </p:nvPr>
        </p:nvSpPr>
        <p:spPr/>
        <p:txBody>
          <a:bodyPr>
            <a:normAutofit/>
          </a:bodyPr>
          <a:lstStyle/>
          <a:p>
            <a:pPr marL="0" indent="0">
              <a:buNone/>
            </a:pPr>
            <a:r>
              <a:rPr lang="en-US" sz="4800" dirty="0">
                <a:latin typeface="Gill Sans MT" panose="020B0502020104020203" pitchFamily="34" charset="0"/>
              </a:rPr>
              <a:t>Microservice Architecture</a:t>
            </a:r>
          </a:p>
          <a:p>
            <a:pPr marL="0" indent="0">
              <a:buNone/>
            </a:pPr>
            <a:r>
              <a:rPr lang="en-US" sz="4800" dirty="0"/>
              <a:t>		</a:t>
            </a:r>
          </a:p>
          <a:p>
            <a:pPr marL="0" indent="0">
              <a:buNone/>
            </a:pPr>
            <a:endParaRPr lang="en-US" sz="4800" dirty="0"/>
          </a:p>
          <a:p>
            <a:pPr marL="0" indent="0">
              <a:buNone/>
            </a:pPr>
            <a:r>
              <a:rPr lang="en-US" sz="4800" dirty="0"/>
              <a:t>					</a:t>
            </a:r>
            <a:r>
              <a:rPr lang="en-US" sz="3600" dirty="0">
                <a:latin typeface="Gill Sans MT" panose="020B0502020104020203" pitchFamily="34" charset="0"/>
              </a:rPr>
              <a:t>Virendra Singh</a:t>
            </a:r>
          </a:p>
          <a:p>
            <a:pPr marL="0" indent="0">
              <a:buNone/>
            </a:pPr>
            <a:r>
              <a:rPr lang="en-US" sz="4800" dirty="0"/>
              <a:t>					</a:t>
            </a:r>
          </a:p>
        </p:txBody>
      </p:sp>
    </p:spTree>
    <p:extLst>
      <p:ext uri="{BB962C8B-B14F-4D97-AF65-F5344CB8AC3E}">
        <p14:creationId xmlns:p14="http://schemas.microsoft.com/office/powerpoint/2010/main" val="1551963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F6ED3-E29E-4CE3-AC49-6ADDDCE24B5B}"/>
              </a:ext>
            </a:extLst>
          </p:cNvPr>
          <p:cNvSpPr>
            <a:spLocks noGrp="1"/>
          </p:cNvSpPr>
          <p:nvPr>
            <p:ph type="title"/>
          </p:nvPr>
        </p:nvSpPr>
        <p:spPr/>
        <p:txBody>
          <a:bodyPr>
            <a:normAutofit/>
          </a:bodyPr>
          <a:lstStyle/>
          <a:p>
            <a:r>
              <a:rPr lang="en-US" sz="3200" b="0" dirty="0">
                <a:latin typeface="Gill Sans MT" panose="020B0502020104020203" pitchFamily="34" charset="0"/>
              </a:rPr>
              <a:t>Scaling strategies</a:t>
            </a:r>
          </a:p>
        </p:txBody>
      </p:sp>
      <p:sp>
        <p:nvSpPr>
          <p:cNvPr id="3" name="Slide Number Placeholder 2">
            <a:extLst>
              <a:ext uri="{FF2B5EF4-FFF2-40B4-BE49-F238E27FC236}">
                <a16:creationId xmlns:a16="http://schemas.microsoft.com/office/drawing/2014/main" id="{CDF8E34E-B654-4444-A234-E56067261B4D}"/>
              </a:ext>
            </a:extLst>
          </p:cNvPr>
          <p:cNvSpPr>
            <a:spLocks noGrp="1"/>
          </p:cNvSpPr>
          <p:nvPr>
            <p:ph type="sldNum" sz="quarter" idx="12"/>
          </p:nvPr>
        </p:nvSpPr>
        <p:spPr/>
        <p:txBody>
          <a:bodyPr/>
          <a:lstStyle/>
          <a:p>
            <a:fld id="{C60C2248-B95D-984B-A0F4-42B9A4652AA7}" type="slidenum">
              <a:rPr lang="en-US" smtClean="0"/>
              <a:pPr/>
              <a:t>10</a:t>
            </a:fld>
            <a:endParaRPr lang="en-US" dirty="0"/>
          </a:p>
        </p:txBody>
      </p:sp>
      <p:pic>
        <p:nvPicPr>
          <p:cNvPr id="6150" name="Picture 6" descr="Source:  http://theartofscalability.com/">
            <a:extLst>
              <a:ext uri="{FF2B5EF4-FFF2-40B4-BE49-F238E27FC236}">
                <a16:creationId xmlns:a16="http://schemas.microsoft.com/office/drawing/2014/main" id="{AB0B2656-5769-42E5-BF04-0134C83FCE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885" y="1845593"/>
            <a:ext cx="5582057" cy="34369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art of scalability">
            <a:extLst>
              <a:ext uri="{FF2B5EF4-FFF2-40B4-BE49-F238E27FC236}">
                <a16:creationId xmlns:a16="http://schemas.microsoft.com/office/drawing/2014/main" id="{970A425F-A18D-42D7-8DA9-D7A3735055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6901" y="739671"/>
            <a:ext cx="2423141" cy="25767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AFCDF4-69C2-402D-9C70-0F9FAFB1BA66}"/>
              </a:ext>
            </a:extLst>
          </p:cNvPr>
          <p:cNvSpPr txBox="1"/>
          <p:nvPr/>
        </p:nvSpPr>
        <p:spPr>
          <a:xfrm>
            <a:off x="457713" y="5254654"/>
            <a:ext cx="2743200" cy="318924"/>
          </a:xfrm>
          <a:prstGeom prst="rect">
            <a:avLst/>
          </a:prstGeom>
          <a:noFill/>
        </p:spPr>
        <p:txBody>
          <a:bodyPr wrap="square" lIns="36000" tIns="36000" rIns="36000" bIns="36000" rtlCol="0">
            <a:spAutoFit/>
          </a:bodyPr>
          <a:lstStyle/>
          <a:p>
            <a:r>
              <a:rPr lang="en-US" sz="1600" i="1" dirty="0"/>
              <a:t>Scale cube</a:t>
            </a:r>
          </a:p>
        </p:txBody>
      </p:sp>
    </p:spTree>
    <p:extLst>
      <p:ext uri="{BB962C8B-B14F-4D97-AF65-F5344CB8AC3E}">
        <p14:creationId xmlns:p14="http://schemas.microsoft.com/office/powerpoint/2010/main" val="322655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animEffect transition="in" filter="fade">
                                      <p:cBhvr>
                                        <p:cTn id="7" dur="1000"/>
                                        <p:tgtEl>
                                          <p:spTgt spid="6152"/>
                                        </p:tgtEl>
                                      </p:cBhvr>
                                    </p:animEffect>
                                    <p:anim calcmode="lin" valueType="num">
                                      <p:cBhvr>
                                        <p:cTn id="8" dur="1000" fill="hold"/>
                                        <p:tgtEl>
                                          <p:spTgt spid="6152"/>
                                        </p:tgtEl>
                                        <p:attrNameLst>
                                          <p:attrName>ppt_x</p:attrName>
                                        </p:attrNameLst>
                                      </p:cBhvr>
                                      <p:tavLst>
                                        <p:tav tm="0">
                                          <p:val>
                                            <p:strVal val="#ppt_x"/>
                                          </p:val>
                                        </p:tav>
                                        <p:tav tm="100000">
                                          <p:val>
                                            <p:strVal val="#ppt_x"/>
                                          </p:val>
                                        </p:tav>
                                      </p:tavLst>
                                    </p:anim>
                                    <p:anim calcmode="lin" valueType="num">
                                      <p:cBhvr>
                                        <p:cTn id="9" dur="1000" fill="hold"/>
                                        <p:tgtEl>
                                          <p:spTgt spid="61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150"/>
                                        </p:tgtEl>
                                        <p:attrNameLst>
                                          <p:attrName>style.visibility</p:attrName>
                                        </p:attrNameLst>
                                      </p:cBhvr>
                                      <p:to>
                                        <p:strVal val="visible"/>
                                      </p:to>
                                    </p:set>
                                    <p:animEffect transition="in" filter="fade">
                                      <p:cBhvr>
                                        <p:cTn id="14" dur="1000"/>
                                        <p:tgtEl>
                                          <p:spTgt spid="6150"/>
                                        </p:tgtEl>
                                      </p:cBhvr>
                                    </p:animEffect>
                                    <p:anim calcmode="lin" valueType="num">
                                      <p:cBhvr>
                                        <p:cTn id="15" dur="1000" fill="hold"/>
                                        <p:tgtEl>
                                          <p:spTgt spid="6150"/>
                                        </p:tgtEl>
                                        <p:attrNameLst>
                                          <p:attrName>ppt_x</p:attrName>
                                        </p:attrNameLst>
                                      </p:cBhvr>
                                      <p:tavLst>
                                        <p:tav tm="0">
                                          <p:val>
                                            <p:strVal val="#ppt_x"/>
                                          </p:val>
                                        </p:tav>
                                        <p:tav tm="100000">
                                          <p:val>
                                            <p:strVal val="#ppt_x"/>
                                          </p:val>
                                        </p:tav>
                                      </p:tavLst>
                                    </p:anim>
                                    <p:anim calcmode="lin" valueType="num">
                                      <p:cBhvr>
                                        <p:cTn id="16" dur="1000" fill="hold"/>
                                        <p:tgtEl>
                                          <p:spTgt spid="6150"/>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F8E34E-B654-4444-A234-E56067261B4D}"/>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11</a:t>
            </a:fld>
            <a:endParaRPr lang="en-US" dirty="0">
              <a:latin typeface="Gill Sans MT" panose="020B0502020104020203" pitchFamily="34" charset="0"/>
            </a:endParaRPr>
          </a:p>
        </p:txBody>
      </p:sp>
      <p:pic>
        <p:nvPicPr>
          <p:cNvPr id="6150" name="Picture 6" descr="Source:  http://theartofscalability.com/">
            <a:extLst>
              <a:ext uri="{FF2B5EF4-FFF2-40B4-BE49-F238E27FC236}">
                <a16:creationId xmlns:a16="http://schemas.microsoft.com/office/drawing/2014/main" id="{AB0B2656-5769-42E5-BF04-0134C83FCE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9969" y="511079"/>
            <a:ext cx="4531392" cy="279007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A4647F2-29F2-4B80-8CD7-E9F597982075}"/>
              </a:ext>
            </a:extLst>
          </p:cNvPr>
          <p:cNvSpPr/>
          <p:nvPr/>
        </p:nvSpPr>
        <p:spPr>
          <a:xfrm>
            <a:off x="4421875" y="2624684"/>
            <a:ext cx="2122227" cy="1041348"/>
          </a:xfrm>
          <a:prstGeom prst="ellipse">
            <a:avLst/>
          </a:prstGeom>
          <a:noFill/>
          <a:ln w="69850">
            <a:solidFill>
              <a:schemeClr val="bg2"/>
            </a:solidFill>
          </a:ln>
          <a:effectLst>
            <a:outerShdw blurRad="50800" dist="50800" dir="5400000" algn="ctr" rotWithShape="0">
              <a:schemeClr val="bg1">
                <a:alpha val="0"/>
              </a:schemeClr>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pic>
        <p:nvPicPr>
          <p:cNvPr id="15" name="Picture 2" descr="https://microservices.io/i/DecomposingApplications.011.jpg">
            <a:extLst>
              <a:ext uri="{FF2B5EF4-FFF2-40B4-BE49-F238E27FC236}">
                <a16:creationId xmlns:a16="http://schemas.microsoft.com/office/drawing/2014/main" id="{13C1913A-D48E-441E-8D04-ECDE07CE88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77" t="8134" r="18184" b="21065"/>
          <a:stretch/>
        </p:blipFill>
        <p:spPr bwMode="auto">
          <a:xfrm>
            <a:off x="808128" y="2815753"/>
            <a:ext cx="1617259" cy="26842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microservices.io/i/DecomposingApplications.011.jpg">
            <a:extLst>
              <a:ext uri="{FF2B5EF4-FFF2-40B4-BE49-F238E27FC236}">
                <a16:creationId xmlns:a16="http://schemas.microsoft.com/office/drawing/2014/main" id="{BD193275-5BF8-4B72-BF7E-7DF1B41B98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77" t="8134" r="18184" b="21065"/>
          <a:stretch/>
        </p:blipFill>
        <p:spPr bwMode="auto">
          <a:xfrm>
            <a:off x="1204080" y="2996446"/>
            <a:ext cx="1617259" cy="268429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0">
            <a:extLst>
              <a:ext uri="{FF2B5EF4-FFF2-40B4-BE49-F238E27FC236}">
                <a16:creationId xmlns:a16="http://schemas.microsoft.com/office/drawing/2014/main" id="{E2FE7B4D-62B4-4F9A-B411-0A666EE82A0C}"/>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646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F8E34E-B654-4444-A234-E56067261B4D}"/>
              </a:ext>
            </a:extLst>
          </p:cNvPr>
          <p:cNvSpPr>
            <a:spLocks noGrp="1"/>
          </p:cNvSpPr>
          <p:nvPr>
            <p:ph type="sldNum" sz="quarter" idx="12"/>
          </p:nvPr>
        </p:nvSpPr>
        <p:spPr/>
        <p:txBody>
          <a:bodyPr/>
          <a:lstStyle/>
          <a:p>
            <a:fld id="{C60C2248-B95D-984B-A0F4-42B9A4652AA7}" type="slidenum">
              <a:rPr lang="en-US" smtClean="0"/>
              <a:pPr/>
              <a:t>12</a:t>
            </a:fld>
            <a:endParaRPr lang="en-US" dirty="0"/>
          </a:p>
        </p:txBody>
      </p:sp>
      <p:pic>
        <p:nvPicPr>
          <p:cNvPr id="6150" name="Picture 6" descr="Source:  http://theartofscalability.com/">
            <a:extLst>
              <a:ext uri="{FF2B5EF4-FFF2-40B4-BE49-F238E27FC236}">
                <a16:creationId xmlns:a16="http://schemas.microsoft.com/office/drawing/2014/main" id="{AB0B2656-5769-42E5-BF04-0134C83FCE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0873" y="357002"/>
            <a:ext cx="4989273" cy="30719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c.na84.content.force.com/servlet/servlet.ImageServer?id=0151T000003d6LqQAI&amp;oid=00D00000000hXqvEAE">
            <a:extLst>
              <a:ext uri="{FF2B5EF4-FFF2-40B4-BE49-F238E27FC236}">
                <a16:creationId xmlns:a16="http://schemas.microsoft.com/office/drawing/2014/main" id="{1E7CF172-2061-4A33-AC4D-5A94C2B98C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22" y="3760140"/>
            <a:ext cx="5436685" cy="169896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2B108876-E9BA-46A0-92C6-B22ABE63CA75}"/>
              </a:ext>
            </a:extLst>
          </p:cNvPr>
          <p:cNvSpPr/>
          <p:nvPr/>
        </p:nvSpPr>
        <p:spPr>
          <a:xfrm rot="2488255">
            <a:off x="6301604" y="1394432"/>
            <a:ext cx="1190548" cy="2224457"/>
          </a:xfrm>
          <a:prstGeom prst="ellipse">
            <a:avLst/>
          </a:prstGeom>
          <a:noFill/>
          <a:ln w="63500">
            <a:solidFill>
              <a:schemeClr val="bg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Tree>
    <p:extLst>
      <p:ext uri="{BB962C8B-B14F-4D97-AF65-F5344CB8AC3E}">
        <p14:creationId xmlns:p14="http://schemas.microsoft.com/office/powerpoint/2010/main" val="33517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F8E34E-B654-4444-A234-E56067261B4D}"/>
              </a:ext>
            </a:extLst>
          </p:cNvPr>
          <p:cNvSpPr>
            <a:spLocks noGrp="1"/>
          </p:cNvSpPr>
          <p:nvPr>
            <p:ph type="sldNum" sz="quarter" idx="12"/>
          </p:nvPr>
        </p:nvSpPr>
        <p:spPr/>
        <p:txBody>
          <a:bodyPr/>
          <a:lstStyle/>
          <a:p>
            <a:fld id="{C60C2248-B95D-984B-A0F4-42B9A4652AA7}" type="slidenum">
              <a:rPr lang="en-US" smtClean="0"/>
              <a:pPr/>
              <a:t>13</a:t>
            </a:fld>
            <a:endParaRPr lang="en-US" dirty="0"/>
          </a:p>
        </p:txBody>
      </p:sp>
      <p:pic>
        <p:nvPicPr>
          <p:cNvPr id="6150" name="Picture 6" descr="Source:  http://theartofscalability.com/">
            <a:extLst>
              <a:ext uri="{FF2B5EF4-FFF2-40B4-BE49-F238E27FC236}">
                <a16:creationId xmlns:a16="http://schemas.microsoft.com/office/drawing/2014/main" id="{AB0B2656-5769-42E5-BF04-0134C83FCE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1722" y="1304756"/>
            <a:ext cx="4484617" cy="276127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c.na84.content.force.com/servlet/servlet.ImageServer?id=0151T000003d6LoQAI&amp;oid=00D00000000hXqvEAE">
            <a:extLst>
              <a:ext uri="{FF2B5EF4-FFF2-40B4-BE49-F238E27FC236}">
                <a16:creationId xmlns:a16="http://schemas.microsoft.com/office/drawing/2014/main" id="{285BBC40-528F-402C-B99A-E3A203F92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1" y="996287"/>
            <a:ext cx="4421424" cy="20671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726B68-B8DA-48ED-BE32-1AF57652872D}"/>
              </a:ext>
            </a:extLst>
          </p:cNvPr>
          <p:cNvSpPr txBox="1"/>
          <p:nvPr/>
        </p:nvSpPr>
        <p:spPr>
          <a:xfrm>
            <a:off x="550509" y="4724978"/>
            <a:ext cx="7737830" cy="934478"/>
          </a:xfrm>
          <a:prstGeom prst="rect">
            <a:avLst/>
          </a:prstGeom>
          <a:solidFill>
            <a:srgbClr val="FFFF00"/>
          </a:solidFill>
        </p:spPr>
        <p:txBody>
          <a:bodyPr wrap="square" lIns="36000" tIns="36000" rIns="36000" bIns="36000" rtlCol="0">
            <a:spAutoFit/>
          </a:bodyPr>
          <a:lstStyle/>
          <a:p>
            <a:r>
              <a:rPr lang="en-US" sz="2800" i="1" dirty="0">
                <a:latin typeface="Comic Sans MS" panose="030F0702030302020204" pitchFamily="66" charset="0"/>
              </a:rPr>
              <a:t>“</a:t>
            </a:r>
            <a:r>
              <a:rPr lang="en-US" sz="2800" b="1" i="1" dirty="0">
                <a:latin typeface="Comic Sans MS" panose="030F0702030302020204" pitchFamily="66" charset="0"/>
              </a:rPr>
              <a:t>Microservice architecture is basically applying functional decomposition“</a:t>
            </a:r>
          </a:p>
        </p:txBody>
      </p:sp>
      <p:sp>
        <p:nvSpPr>
          <p:cNvPr id="16" name="Oval 15">
            <a:extLst>
              <a:ext uri="{FF2B5EF4-FFF2-40B4-BE49-F238E27FC236}">
                <a16:creationId xmlns:a16="http://schemas.microsoft.com/office/drawing/2014/main" id="{EAAABA71-26EF-4FB7-B0FE-6543F5DE3BB2}"/>
              </a:ext>
            </a:extLst>
          </p:cNvPr>
          <p:cNvSpPr/>
          <p:nvPr/>
        </p:nvSpPr>
        <p:spPr>
          <a:xfrm>
            <a:off x="4113204" y="1573161"/>
            <a:ext cx="1190548" cy="2224457"/>
          </a:xfrm>
          <a:prstGeom prst="ellipse">
            <a:avLst/>
          </a:prstGeom>
          <a:noFill/>
          <a:ln w="63500">
            <a:solidFill>
              <a:srgbClr val="C00000"/>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p>
        </p:txBody>
      </p:sp>
    </p:spTree>
    <p:extLst>
      <p:ext uri="{BB962C8B-B14F-4D97-AF65-F5344CB8AC3E}">
        <p14:creationId xmlns:p14="http://schemas.microsoft.com/office/powerpoint/2010/main" val="274480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C71-6277-42C5-9757-98D2B6C839C5}"/>
              </a:ext>
            </a:extLst>
          </p:cNvPr>
          <p:cNvSpPr>
            <a:spLocks noGrp="1"/>
          </p:cNvSpPr>
          <p:nvPr>
            <p:ph type="title"/>
          </p:nvPr>
        </p:nvSpPr>
        <p:spPr/>
        <p:txBody>
          <a:bodyPr>
            <a:normAutofit/>
          </a:bodyPr>
          <a:lstStyle/>
          <a:p>
            <a:r>
              <a:rPr lang="en-US" sz="3200" b="0" dirty="0">
                <a:latin typeface="Gill Sans MT" panose="020B0502020104020203" pitchFamily="34" charset="0"/>
              </a:rPr>
              <a:t>Microservice  Architecture	</a:t>
            </a:r>
          </a:p>
        </p:txBody>
      </p:sp>
      <p:sp>
        <p:nvSpPr>
          <p:cNvPr id="3" name="Slide Number Placeholder 2">
            <a:extLst>
              <a:ext uri="{FF2B5EF4-FFF2-40B4-BE49-F238E27FC236}">
                <a16:creationId xmlns:a16="http://schemas.microsoft.com/office/drawing/2014/main" id="{BC8C55CF-E430-4243-9BE3-2C4251090B71}"/>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14</a:t>
            </a:fld>
            <a:endParaRPr lang="en-US" dirty="0">
              <a:latin typeface="Gill Sans MT" panose="020B0502020104020203" pitchFamily="34" charset="0"/>
            </a:endParaRPr>
          </a:p>
        </p:txBody>
      </p:sp>
      <p:cxnSp>
        <p:nvCxnSpPr>
          <p:cNvPr id="20" name="Straight Arrow Connector 19">
            <a:extLst>
              <a:ext uri="{FF2B5EF4-FFF2-40B4-BE49-F238E27FC236}">
                <a16:creationId xmlns:a16="http://schemas.microsoft.com/office/drawing/2014/main" id="{068B31A1-DCFD-456B-A855-4A3AE7A57F7F}"/>
              </a:ext>
            </a:extLst>
          </p:cNvPr>
          <p:cNvCxnSpPr>
            <a:cxnSpLocks/>
            <a:stCxn id="5159" idx="5"/>
            <a:endCxn id="197" idx="2"/>
          </p:cNvCxnSpPr>
          <p:nvPr/>
        </p:nvCxnSpPr>
        <p:spPr>
          <a:xfrm flipV="1">
            <a:off x="5967402" y="1262624"/>
            <a:ext cx="1183706" cy="7601"/>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13CA7A2-305C-48D4-B118-5309A73DE64C}"/>
              </a:ext>
            </a:extLst>
          </p:cNvPr>
          <p:cNvCxnSpPr>
            <a:cxnSpLocks/>
            <a:stCxn id="5169" idx="6"/>
            <a:endCxn id="5159" idx="1"/>
          </p:cNvCxnSpPr>
          <p:nvPr/>
        </p:nvCxnSpPr>
        <p:spPr>
          <a:xfrm flipV="1">
            <a:off x="3276019" y="1270225"/>
            <a:ext cx="1287154" cy="2199074"/>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DAA2931-FACE-4CE1-A5F4-518CA7F0B1FF}"/>
              </a:ext>
            </a:extLst>
          </p:cNvPr>
          <p:cNvCxnSpPr>
            <a:cxnSpLocks/>
            <a:stCxn id="5169" idx="6"/>
            <a:endCxn id="165" idx="1"/>
          </p:cNvCxnSpPr>
          <p:nvPr/>
        </p:nvCxnSpPr>
        <p:spPr>
          <a:xfrm flipV="1">
            <a:off x="3276019" y="2714212"/>
            <a:ext cx="1287155" cy="755087"/>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D00E534-2ED3-4339-8784-605B811FA96C}"/>
              </a:ext>
            </a:extLst>
          </p:cNvPr>
          <p:cNvCxnSpPr>
            <a:cxnSpLocks/>
          </p:cNvCxnSpPr>
          <p:nvPr/>
        </p:nvCxnSpPr>
        <p:spPr>
          <a:xfrm>
            <a:off x="3276019" y="3514259"/>
            <a:ext cx="1442639" cy="596410"/>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B118B0D9-5D44-41BD-935C-0A15F6012AC9}"/>
              </a:ext>
            </a:extLst>
          </p:cNvPr>
          <p:cNvCxnSpPr>
            <a:cxnSpLocks/>
            <a:endCxn id="166" idx="1"/>
          </p:cNvCxnSpPr>
          <p:nvPr/>
        </p:nvCxnSpPr>
        <p:spPr>
          <a:xfrm>
            <a:off x="3355574" y="3592345"/>
            <a:ext cx="1257107" cy="1942151"/>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203B6B6A-D950-42D2-9D31-A511FC6392FF}"/>
              </a:ext>
            </a:extLst>
          </p:cNvPr>
          <p:cNvCxnSpPr>
            <a:cxnSpLocks/>
            <a:stCxn id="5171" idx="0"/>
            <a:endCxn id="5169" idx="3"/>
          </p:cNvCxnSpPr>
          <p:nvPr/>
        </p:nvCxnSpPr>
        <p:spPr>
          <a:xfrm flipV="1">
            <a:off x="839788" y="3838237"/>
            <a:ext cx="1490749" cy="843174"/>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4FFA3C0F-A821-4D48-9D9F-71223C6E6246}"/>
              </a:ext>
            </a:extLst>
          </p:cNvPr>
          <p:cNvCxnSpPr>
            <a:cxnSpLocks/>
            <a:endCxn id="5169" idx="1"/>
          </p:cNvCxnSpPr>
          <p:nvPr/>
        </p:nvCxnSpPr>
        <p:spPr>
          <a:xfrm>
            <a:off x="950530" y="2091855"/>
            <a:ext cx="1380007" cy="1008505"/>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144" name="TextBox 5143">
            <a:extLst>
              <a:ext uri="{FF2B5EF4-FFF2-40B4-BE49-F238E27FC236}">
                <a16:creationId xmlns:a16="http://schemas.microsoft.com/office/drawing/2014/main" id="{92F51E2B-CE52-40B7-827C-56E5BEA11B1E}"/>
              </a:ext>
            </a:extLst>
          </p:cNvPr>
          <p:cNvSpPr txBox="1"/>
          <p:nvPr/>
        </p:nvSpPr>
        <p:spPr>
          <a:xfrm>
            <a:off x="1585162" y="4256699"/>
            <a:ext cx="441394" cy="318924"/>
          </a:xfrm>
          <a:prstGeom prst="rect">
            <a:avLst/>
          </a:prstGeom>
          <a:noFill/>
        </p:spPr>
        <p:txBody>
          <a:bodyPr wrap="none" lIns="36000" tIns="36000" rIns="36000" bIns="36000" rtlCol="0">
            <a:spAutoFit/>
          </a:bodyPr>
          <a:lstStyle/>
          <a:p>
            <a:r>
              <a:rPr lang="en-US" sz="1600" dirty="0">
                <a:latin typeface="Gill Sans MT" panose="020B0502020104020203" pitchFamily="34" charset="0"/>
              </a:rPr>
              <a:t>Rest</a:t>
            </a:r>
          </a:p>
        </p:txBody>
      </p:sp>
      <p:sp>
        <p:nvSpPr>
          <p:cNvPr id="89" name="TextBox 88">
            <a:extLst>
              <a:ext uri="{FF2B5EF4-FFF2-40B4-BE49-F238E27FC236}">
                <a16:creationId xmlns:a16="http://schemas.microsoft.com/office/drawing/2014/main" id="{3F5131AB-F0C3-4CC5-AE6A-E71A89487BC1}"/>
              </a:ext>
            </a:extLst>
          </p:cNvPr>
          <p:cNvSpPr txBox="1"/>
          <p:nvPr/>
        </p:nvSpPr>
        <p:spPr>
          <a:xfrm>
            <a:off x="1752144" y="2230131"/>
            <a:ext cx="441394" cy="318924"/>
          </a:xfrm>
          <a:prstGeom prst="rect">
            <a:avLst/>
          </a:prstGeom>
          <a:noFill/>
        </p:spPr>
        <p:txBody>
          <a:bodyPr wrap="none" lIns="36000" tIns="36000" rIns="36000" bIns="36000" rtlCol="0">
            <a:spAutoFit/>
          </a:bodyPr>
          <a:lstStyle/>
          <a:p>
            <a:r>
              <a:rPr lang="en-US" sz="1600" dirty="0">
                <a:latin typeface="Gill Sans MT" panose="020B0502020104020203" pitchFamily="34" charset="0"/>
              </a:rPr>
              <a:t>Rest</a:t>
            </a:r>
          </a:p>
        </p:txBody>
      </p:sp>
      <p:sp>
        <p:nvSpPr>
          <p:cNvPr id="5159" name="Pentagon 5158">
            <a:extLst>
              <a:ext uri="{FF2B5EF4-FFF2-40B4-BE49-F238E27FC236}">
                <a16:creationId xmlns:a16="http://schemas.microsoft.com/office/drawing/2014/main" id="{5D7D0C20-5F04-42A0-AD9F-5A1CABACFB28}"/>
              </a:ext>
            </a:extLst>
          </p:cNvPr>
          <p:cNvSpPr/>
          <p:nvPr/>
        </p:nvSpPr>
        <p:spPr>
          <a:xfrm>
            <a:off x="4563172" y="812145"/>
            <a:ext cx="1404231" cy="1199271"/>
          </a:xfrm>
          <a:prstGeom prst="pentagon">
            <a:avLst/>
          </a:prstGeom>
          <a:gradFill>
            <a:gsLst>
              <a:gs pos="49000">
                <a:srgbClr val="92D050">
                  <a:lumMod val="67000"/>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r>
              <a:rPr lang="en-US" sz="1100" dirty="0">
                <a:solidFill>
                  <a:schemeClr val="tx1"/>
                </a:solidFill>
                <a:latin typeface="Gill Sans MT" panose="020B0502020104020203" pitchFamily="34" charset="0"/>
              </a:rPr>
              <a:t>Accounting Service</a:t>
            </a:r>
          </a:p>
        </p:txBody>
      </p:sp>
      <p:sp>
        <p:nvSpPr>
          <p:cNvPr id="5169" name="Oval 5168">
            <a:extLst>
              <a:ext uri="{FF2B5EF4-FFF2-40B4-BE49-F238E27FC236}">
                <a16:creationId xmlns:a16="http://schemas.microsoft.com/office/drawing/2014/main" id="{DC29B543-F6CB-4C46-B1A5-AB3EA723EFB5}"/>
              </a:ext>
            </a:extLst>
          </p:cNvPr>
          <p:cNvSpPr/>
          <p:nvPr/>
        </p:nvSpPr>
        <p:spPr>
          <a:xfrm>
            <a:off x="2168318" y="2947540"/>
            <a:ext cx="1107701" cy="1043517"/>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200" b="1" dirty="0">
                <a:solidFill>
                  <a:schemeClr val="tx1"/>
                </a:solidFill>
                <a:latin typeface="Gill Sans MT" panose="020B0502020104020203" pitchFamily="34" charset="0"/>
              </a:rPr>
              <a:t>API </a:t>
            </a:r>
          </a:p>
          <a:p>
            <a:pPr algn="ctr"/>
            <a:r>
              <a:rPr lang="en-US" sz="1200" b="1" dirty="0">
                <a:solidFill>
                  <a:schemeClr val="tx1"/>
                </a:solidFill>
                <a:latin typeface="Gill Sans MT" panose="020B0502020104020203" pitchFamily="34" charset="0"/>
              </a:rPr>
              <a:t>Gateway</a:t>
            </a:r>
          </a:p>
        </p:txBody>
      </p:sp>
      <p:pic>
        <p:nvPicPr>
          <p:cNvPr id="5171" name="Graphic 5170" descr="Smart Phone">
            <a:extLst>
              <a:ext uri="{FF2B5EF4-FFF2-40B4-BE49-F238E27FC236}">
                <a16:creationId xmlns:a16="http://schemas.microsoft.com/office/drawing/2014/main" id="{76C86C00-8A49-432C-B400-8757151709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2588" y="4681411"/>
            <a:ext cx="914400" cy="914400"/>
          </a:xfrm>
          <a:prstGeom prst="rect">
            <a:avLst/>
          </a:prstGeom>
        </p:spPr>
      </p:pic>
      <p:pic>
        <p:nvPicPr>
          <p:cNvPr id="5175" name="Graphic 5174" descr="Internet">
            <a:extLst>
              <a:ext uri="{FF2B5EF4-FFF2-40B4-BE49-F238E27FC236}">
                <a16:creationId xmlns:a16="http://schemas.microsoft.com/office/drawing/2014/main" id="{833BDB01-6331-47B2-80AF-3135BED68D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2005" y="1634655"/>
            <a:ext cx="914400" cy="914400"/>
          </a:xfrm>
          <a:prstGeom prst="rect">
            <a:avLst/>
          </a:prstGeom>
        </p:spPr>
      </p:pic>
      <p:sp>
        <p:nvSpPr>
          <p:cNvPr id="165" name="Pentagon 164">
            <a:extLst>
              <a:ext uri="{FF2B5EF4-FFF2-40B4-BE49-F238E27FC236}">
                <a16:creationId xmlns:a16="http://schemas.microsoft.com/office/drawing/2014/main" id="{E4F2A42B-41A1-4DA8-BA30-57ED4A6D47D8}"/>
              </a:ext>
            </a:extLst>
          </p:cNvPr>
          <p:cNvSpPr/>
          <p:nvPr/>
        </p:nvSpPr>
        <p:spPr>
          <a:xfrm>
            <a:off x="4563173" y="2256132"/>
            <a:ext cx="1404231" cy="1199271"/>
          </a:xfrm>
          <a:prstGeom prst="pentagon">
            <a:avLst/>
          </a:prstGeom>
          <a:gradFill>
            <a:gsLst>
              <a:gs pos="49000">
                <a:srgbClr val="92D050">
                  <a:lumMod val="67000"/>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r>
              <a:rPr lang="en-US" sz="1100" dirty="0">
                <a:solidFill>
                  <a:schemeClr val="tx1"/>
                </a:solidFill>
                <a:latin typeface="Gill Sans MT" panose="020B0502020104020203" pitchFamily="34" charset="0"/>
              </a:rPr>
              <a:t>Inventory Service</a:t>
            </a:r>
          </a:p>
        </p:txBody>
      </p:sp>
      <p:sp>
        <p:nvSpPr>
          <p:cNvPr id="166" name="Pentagon 165">
            <a:extLst>
              <a:ext uri="{FF2B5EF4-FFF2-40B4-BE49-F238E27FC236}">
                <a16:creationId xmlns:a16="http://schemas.microsoft.com/office/drawing/2014/main" id="{FB538B3D-DFF3-49BE-A3A7-799264FDCF94}"/>
              </a:ext>
            </a:extLst>
          </p:cNvPr>
          <p:cNvSpPr/>
          <p:nvPr/>
        </p:nvSpPr>
        <p:spPr>
          <a:xfrm>
            <a:off x="4612680" y="5076416"/>
            <a:ext cx="1404231" cy="1199271"/>
          </a:xfrm>
          <a:prstGeom prst="pentagon">
            <a:avLst/>
          </a:prstGeom>
          <a:gradFill>
            <a:gsLst>
              <a:gs pos="49000">
                <a:srgbClr val="92D050">
                  <a:lumMod val="67000"/>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r>
              <a:rPr lang="en-US" sz="1100" dirty="0">
                <a:solidFill>
                  <a:schemeClr val="tx1"/>
                </a:solidFill>
                <a:latin typeface="Gill Sans MT" panose="020B0502020104020203" pitchFamily="34" charset="0"/>
              </a:rPr>
              <a:t>….</a:t>
            </a:r>
          </a:p>
          <a:p>
            <a:pPr algn="ctr"/>
            <a:r>
              <a:rPr lang="en-US" sz="1100" dirty="0">
                <a:solidFill>
                  <a:schemeClr val="tx1"/>
                </a:solidFill>
                <a:latin typeface="Gill Sans MT" panose="020B0502020104020203" pitchFamily="34" charset="0"/>
              </a:rPr>
              <a:t>Services</a:t>
            </a:r>
          </a:p>
        </p:txBody>
      </p:sp>
      <p:sp>
        <p:nvSpPr>
          <p:cNvPr id="167" name="Pentagon 166">
            <a:extLst>
              <a:ext uri="{FF2B5EF4-FFF2-40B4-BE49-F238E27FC236}">
                <a16:creationId xmlns:a16="http://schemas.microsoft.com/office/drawing/2014/main" id="{B5317CAB-2591-4286-B776-8AD8CB898251}"/>
              </a:ext>
            </a:extLst>
          </p:cNvPr>
          <p:cNvSpPr/>
          <p:nvPr/>
        </p:nvSpPr>
        <p:spPr>
          <a:xfrm>
            <a:off x="4612680" y="3584253"/>
            <a:ext cx="1404231" cy="1199271"/>
          </a:xfrm>
          <a:prstGeom prst="pentagon">
            <a:avLst/>
          </a:prstGeom>
          <a:gradFill>
            <a:gsLst>
              <a:gs pos="49000">
                <a:srgbClr val="92D050">
                  <a:lumMod val="67000"/>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r>
              <a:rPr lang="en-US" sz="1100" dirty="0">
                <a:solidFill>
                  <a:schemeClr val="tx1"/>
                </a:solidFill>
                <a:latin typeface="Gill Sans MT" panose="020B0502020104020203" pitchFamily="34" charset="0"/>
              </a:rPr>
              <a:t>Shipping Service</a:t>
            </a:r>
          </a:p>
        </p:txBody>
      </p:sp>
      <p:sp>
        <p:nvSpPr>
          <p:cNvPr id="84" name="Cylinder 83">
            <a:extLst>
              <a:ext uri="{FF2B5EF4-FFF2-40B4-BE49-F238E27FC236}">
                <a16:creationId xmlns:a16="http://schemas.microsoft.com/office/drawing/2014/main" id="{969E7339-9160-44B0-9280-5A3887B4E4CF}"/>
              </a:ext>
            </a:extLst>
          </p:cNvPr>
          <p:cNvSpPr/>
          <p:nvPr/>
        </p:nvSpPr>
        <p:spPr>
          <a:xfrm>
            <a:off x="7222455" y="2252577"/>
            <a:ext cx="1137231" cy="914400"/>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100" dirty="0">
                <a:solidFill>
                  <a:schemeClr val="tx1"/>
                </a:solidFill>
                <a:latin typeface="Gill Sans MT" panose="020B0502020104020203" pitchFamily="34" charset="0"/>
              </a:rPr>
              <a:t>Inventory</a:t>
            </a:r>
            <a:r>
              <a:rPr lang="en-US" sz="1600" b="1" dirty="0">
                <a:latin typeface="Gill Sans MT" panose="020B0502020104020203" pitchFamily="34" charset="0"/>
              </a:rPr>
              <a:t> </a:t>
            </a:r>
          </a:p>
          <a:p>
            <a:pPr algn="ctr"/>
            <a:r>
              <a:rPr lang="en-US" sz="1100" dirty="0">
                <a:solidFill>
                  <a:schemeClr val="tx1"/>
                </a:solidFill>
                <a:latin typeface="Gill Sans MT" panose="020B0502020104020203" pitchFamily="34" charset="0"/>
              </a:rPr>
              <a:t>Database</a:t>
            </a:r>
          </a:p>
        </p:txBody>
      </p:sp>
      <p:sp>
        <p:nvSpPr>
          <p:cNvPr id="196" name="Cylinder 195">
            <a:extLst>
              <a:ext uri="{FF2B5EF4-FFF2-40B4-BE49-F238E27FC236}">
                <a16:creationId xmlns:a16="http://schemas.microsoft.com/office/drawing/2014/main" id="{1AED9358-36B0-4730-A319-54EE0F9A4947}"/>
              </a:ext>
            </a:extLst>
          </p:cNvPr>
          <p:cNvSpPr/>
          <p:nvPr/>
        </p:nvSpPr>
        <p:spPr>
          <a:xfrm>
            <a:off x="7222453" y="3581087"/>
            <a:ext cx="1137231" cy="914400"/>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100" dirty="0">
                <a:solidFill>
                  <a:schemeClr val="tx1"/>
                </a:solidFill>
                <a:latin typeface="Gill Sans MT" panose="020B0502020104020203" pitchFamily="34" charset="0"/>
              </a:rPr>
              <a:t>Shipping</a:t>
            </a:r>
            <a:r>
              <a:rPr lang="en-US" sz="1600" b="1" dirty="0">
                <a:latin typeface="Gill Sans MT" panose="020B0502020104020203" pitchFamily="34" charset="0"/>
              </a:rPr>
              <a:t> </a:t>
            </a:r>
          </a:p>
          <a:p>
            <a:pPr algn="ctr"/>
            <a:r>
              <a:rPr lang="en-US" sz="1100" dirty="0">
                <a:solidFill>
                  <a:schemeClr val="tx1"/>
                </a:solidFill>
                <a:latin typeface="Gill Sans MT" panose="020B0502020104020203" pitchFamily="34" charset="0"/>
              </a:rPr>
              <a:t>Database</a:t>
            </a:r>
          </a:p>
        </p:txBody>
      </p:sp>
      <p:sp>
        <p:nvSpPr>
          <p:cNvPr id="197" name="Cylinder 196">
            <a:extLst>
              <a:ext uri="{FF2B5EF4-FFF2-40B4-BE49-F238E27FC236}">
                <a16:creationId xmlns:a16="http://schemas.microsoft.com/office/drawing/2014/main" id="{B91123D7-19FF-4177-A86A-84146ECCDA77}"/>
              </a:ext>
            </a:extLst>
          </p:cNvPr>
          <p:cNvSpPr/>
          <p:nvPr/>
        </p:nvSpPr>
        <p:spPr>
          <a:xfrm>
            <a:off x="7151108" y="805424"/>
            <a:ext cx="1137231" cy="914400"/>
          </a:xfrm>
          <a:prstGeom prst="ca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100" dirty="0">
                <a:solidFill>
                  <a:schemeClr val="tx1"/>
                </a:solidFill>
                <a:latin typeface="Gill Sans MT" panose="020B0502020104020203" pitchFamily="34" charset="0"/>
              </a:rPr>
              <a:t>Accounting</a:t>
            </a:r>
            <a:r>
              <a:rPr lang="en-US" sz="1600" b="1" dirty="0">
                <a:latin typeface="Gill Sans MT" panose="020B0502020104020203" pitchFamily="34" charset="0"/>
              </a:rPr>
              <a:t> </a:t>
            </a:r>
          </a:p>
          <a:p>
            <a:pPr algn="ctr"/>
            <a:r>
              <a:rPr lang="en-US" sz="1100" dirty="0">
                <a:solidFill>
                  <a:schemeClr val="tx1"/>
                </a:solidFill>
                <a:latin typeface="Gill Sans MT" panose="020B0502020104020203" pitchFamily="34" charset="0"/>
              </a:rPr>
              <a:t>Database</a:t>
            </a:r>
          </a:p>
        </p:txBody>
      </p:sp>
      <p:sp>
        <p:nvSpPr>
          <p:cNvPr id="198" name="Cylinder 197">
            <a:extLst>
              <a:ext uri="{FF2B5EF4-FFF2-40B4-BE49-F238E27FC236}">
                <a16:creationId xmlns:a16="http://schemas.microsoft.com/office/drawing/2014/main" id="{4F4F7113-17A9-4E12-A2CB-08F486D6D3EA}"/>
              </a:ext>
            </a:extLst>
          </p:cNvPr>
          <p:cNvSpPr/>
          <p:nvPr/>
        </p:nvSpPr>
        <p:spPr>
          <a:xfrm>
            <a:off x="7222454" y="5145684"/>
            <a:ext cx="1137231" cy="914400"/>
          </a:xfrm>
          <a:prstGeom prst="ca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100" dirty="0">
                <a:solidFill>
                  <a:schemeClr val="tx1"/>
                </a:solidFill>
                <a:latin typeface="Gill Sans MT" panose="020B0502020104020203" pitchFamily="34" charset="0"/>
              </a:rPr>
              <a:t>…</a:t>
            </a:r>
            <a:r>
              <a:rPr lang="en-US" sz="1600" b="1" dirty="0">
                <a:latin typeface="Gill Sans MT" panose="020B0502020104020203" pitchFamily="34" charset="0"/>
              </a:rPr>
              <a:t> </a:t>
            </a:r>
          </a:p>
          <a:p>
            <a:pPr algn="ctr"/>
            <a:r>
              <a:rPr lang="en-US" sz="1100" dirty="0">
                <a:solidFill>
                  <a:schemeClr val="tx1"/>
                </a:solidFill>
                <a:latin typeface="Gill Sans MT" panose="020B0502020104020203" pitchFamily="34" charset="0"/>
              </a:rPr>
              <a:t>Database</a:t>
            </a:r>
          </a:p>
        </p:txBody>
      </p:sp>
      <p:cxnSp>
        <p:nvCxnSpPr>
          <p:cNvPr id="202" name="Straight Arrow Connector 201">
            <a:extLst>
              <a:ext uri="{FF2B5EF4-FFF2-40B4-BE49-F238E27FC236}">
                <a16:creationId xmlns:a16="http://schemas.microsoft.com/office/drawing/2014/main" id="{B8F265A2-88F7-4F22-A2A1-9EAD24BC559A}"/>
              </a:ext>
            </a:extLst>
          </p:cNvPr>
          <p:cNvCxnSpPr>
            <a:cxnSpLocks/>
            <a:stCxn id="165" idx="5"/>
            <a:endCxn id="84" idx="2"/>
          </p:cNvCxnSpPr>
          <p:nvPr/>
        </p:nvCxnSpPr>
        <p:spPr>
          <a:xfrm flipV="1">
            <a:off x="5967403" y="2709777"/>
            <a:ext cx="1255052" cy="4435"/>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7" name="Straight Arrow Connector 206">
            <a:extLst>
              <a:ext uri="{FF2B5EF4-FFF2-40B4-BE49-F238E27FC236}">
                <a16:creationId xmlns:a16="http://schemas.microsoft.com/office/drawing/2014/main" id="{F31A87B6-C31C-4443-B34D-8477640B60D6}"/>
              </a:ext>
            </a:extLst>
          </p:cNvPr>
          <p:cNvCxnSpPr>
            <a:cxnSpLocks/>
          </p:cNvCxnSpPr>
          <p:nvPr/>
        </p:nvCxnSpPr>
        <p:spPr>
          <a:xfrm flipV="1">
            <a:off x="6016911" y="4033852"/>
            <a:ext cx="1255054" cy="4435"/>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5D4098E3-05CE-43BB-82C2-59249D2F1F56}"/>
              </a:ext>
            </a:extLst>
          </p:cNvPr>
          <p:cNvCxnSpPr>
            <a:cxnSpLocks/>
          </p:cNvCxnSpPr>
          <p:nvPr/>
        </p:nvCxnSpPr>
        <p:spPr>
          <a:xfrm flipV="1">
            <a:off x="5983463" y="5604775"/>
            <a:ext cx="1255054" cy="4435"/>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15" name="Pentagon 214">
            <a:extLst>
              <a:ext uri="{FF2B5EF4-FFF2-40B4-BE49-F238E27FC236}">
                <a16:creationId xmlns:a16="http://schemas.microsoft.com/office/drawing/2014/main" id="{D0A0740B-EF7C-45EB-A301-A07B0B738B0C}"/>
              </a:ext>
            </a:extLst>
          </p:cNvPr>
          <p:cNvSpPr/>
          <p:nvPr/>
        </p:nvSpPr>
        <p:spPr>
          <a:xfrm>
            <a:off x="5131788" y="2242803"/>
            <a:ext cx="1404231" cy="1199271"/>
          </a:xfrm>
          <a:prstGeom prst="pentagon">
            <a:avLst/>
          </a:prstGeom>
          <a:gradFill>
            <a:gsLst>
              <a:gs pos="49000">
                <a:srgbClr val="92D050">
                  <a:lumMod val="67000"/>
                </a:srgb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algn="ctr" rotWithShape="0">
              <a:schemeClr val="bg1"/>
            </a:outerShdw>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endParaRPr lang="en-US" sz="1100" dirty="0">
              <a:solidFill>
                <a:schemeClr val="tx1"/>
              </a:solidFill>
              <a:latin typeface="Gill Sans MT" panose="020B0502020104020203" pitchFamily="34" charset="0"/>
            </a:endParaRPr>
          </a:p>
          <a:p>
            <a:pPr algn="ctr"/>
            <a:r>
              <a:rPr lang="en-US" sz="1100" dirty="0">
                <a:solidFill>
                  <a:schemeClr val="tx1"/>
                </a:solidFill>
                <a:latin typeface="Gill Sans MT" panose="020B0502020104020203" pitchFamily="34" charset="0"/>
              </a:rPr>
              <a:t>Inventory Service</a:t>
            </a:r>
          </a:p>
        </p:txBody>
      </p:sp>
      <p:sp>
        <p:nvSpPr>
          <p:cNvPr id="145" name="Rectangle 144">
            <a:extLst>
              <a:ext uri="{FF2B5EF4-FFF2-40B4-BE49-F238E27FC236}">
                <a16:creationId xmlns:a16="http://schemas.microsoft.com/office/drawing/2014/main" id="{A013B5F9-FA35-4B02-B985-B7DDB552AA80}"/>
              </a:ext>
            </a:extLst>
          </p:cNvPr>
          <p:cNvSpPr/>
          <p:nvPr/>
        </p:nvSpPr>
        <p:spPr>
          <a:xfrm>
            <a:off x="494352" y="3190922"/>
            <a:ext cx="912356" cy="56671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en-US" sz="1200" b="1" dirty="0" err="1">
                <a:solidFill>
                  <a:schemeClr val="tx1"/>
                </a:solidFill>
                <a:latin typeface="Gill Sans MT" panose="020B0502020104020203" pitchFamily="34" charset="0"/>
              </a:rPr>
              <a:t>ShopFront</a:t>
            </a:r>
            <a:r>
              <a:rPr lang="en-US" sz="1200" b="1" dirty="0">
                <a:solidFill>
                  <a:schemeClr val="tx1"/>
                </a:solidFill>
                <a:latin typeface="Gill Sans MT" panose="020B0502020104020203" pitchFamily="34" charset="0"/>
              </a:rPr>
              <a:t> UI</a:t>
            </a:r>
          </a:p>
        </p:txBody>
      </p:sp>
      <p:cxnSp>
        <p:nvCxnSpPr>
          <p:cNvPr id="147" name="Straight Arrow Connector 146">
            <a:extLst>
              <a:ext uri="{FF2B5EF4-FFF2-40B4-BE49-F238E27FC236}">
                <a16:creationId xmlns:a16="http://schemas.microsoft.com/office/drawing/2014/main" id="{8E024151-4C3C-44D2-899E-88BD30EEEE08}"/>
              </a:ext>
            </a:extLst>
          </p:cNvPr>
          <p:cNvCxnSpPr>
            <a:cxnSpLocks/>
            <a:endCxn id="145" idx="0"/>
          </p:cNvCxnSpPr>
          <p:nvPr/>
        </p:nvCxnSpPr>
        <p:spPr>
          <a:xfrm>
            <a:off x="793285" y="2326821"/>
            <a:ext cx="157245" cy="864101"/>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4" name="Straight Arrow Connector 153">
            <a:extLst>
              <a:ext uri="{FF2B5EF4-FFF2-40B4-BE49-F238E27FC236}">
                <a16:creationId xmlns:a16="http://schemas.microsoft.com/office/drawing/2014/main" id="{0C3360A3-0950-4E3D-9946-2AE033002A7E}"/>
              </a:ext>
            </a:extLst>
          </p:cNvPr>
          <p:cNvCxnSpPr>
            <a:stCxn id="145" idx="3"/>
            <a:endCxn id="5169" idx="2"/>
          </p:cNvCxnSpPr>
          <p:nvPr/>
        </p:nvCxnSpPr>
        <p:spPr>
          <a:xfrm flipV="1">
            <a:off x="1406708" y="3469299"/>
            <a:ext cx="761610" cy="4983"/>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56" name="TextBox 155">
            <a:extLst>
              <a:ext uri="{FF2B5EF4-FFF2-40B4-BE49-F238E27FC236}">
                <a16:creationId xmlns:a16="http://schemas.microsoft.com/office/drawing/2014/main" id="{E7E4AF35-67B2-4E25-95D0-46E0C3C37C8B}"/>
              </a:ext>
            </a:extLst>
          </p:cNvPr>
          <p:cNvSpPr txBox="1"/>
          <p:nvPr/>
        </p:nvSpPr>
        <p:spPr>
          <a:xfrm>
            <a:off x="436290" y="2550315"/>
            <a:ext cx="642094" cy="318924"/>
          </a:xfrm>
          <a:prstGeom prst="rect">
            <a:avLst/>
          </a:prstGeom>
          <a:noFill/>
        </p:spPr>
        <p:txBody>
          <a:bodyPr wrap="square" lIns="36000" tIns="36000" rIns="36000" bIns="36000" rtlCol="0">
            <a:spAutoFit/>
          </a:bodyPr>
          <a:lstStyle/>
          <a:p>
            <a:r>
              <a:rPr lang="en-US" sz="1600" dirty="0"/>
              <a:t>http</a:t>
            </a:r>
          </a:p>
        </p:txBody>
      </p:sp>
      <p:sp>
        <p:nvSpPr>
          <p:cNvPr id="236" name="TextBox 235">
            <a:extLst>
              <a:ext uri="{FF2B5EF4-FFF2-40B4-BE49-F238E27FC236}">
                <a16:creationId xmlns:a16="http://schemas.microsoft.com/office/drawing/2014/main" id="{FC634879-D777-43D9-8CA0-8C9BD7D45CAA}"/>
              </a:ext>
            </a:extLst>
          </p:cNvPr>
          <p:cNvSpPr txBox="1"/>
          <p:nvPr/>
        </p:nvSpPr>
        <p:spPr>
          <a:xfrm>
            <a:off x="1532284" y="3162655"/>
            <a:ext cx="441394" cy="318924"/>
          </a:xfrm>
          <a:prstGeom prst="rect">
            <a:avLst/>
          </a:prstGeom>
          <a:noFill/>
        </p:spPr>
        <p:txBody>
          <a:bodyPr wrap="none" lIns="36000" tIns="36000" rIns="36000" bIns="36000" rtlCol="0">
            <a:spAutoFit/>
          </a:bodyPr>
          <a:lstStyle/>
          <a:p>
            <a:r>
              <a:rPr lang="en-US" sz="1600" dirty="0">
                <a:latin typeface="Gill Sans MT" panose="020B0502020104020203" pitchFamily="34" charset="0"/>
              </a:rPr>
              <a:t>Rest</a:t>
            </a:r>
          </a:p>
        </p:txBody>
      </p:sp>
    </p:spTree>
    <p:extLst>
      <p:ext uri="{BB962C8B-B14F-4D97-AF65-F5344CB8AC3E}">
        <p14:creationId xmlns:p14="http://schemas.microsoft.com/office/powerpoint/2010/main" val="246219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4" grpId="0"/>
      <p:bldP spid="89" grpId="0"/>
      <p:bldP spid="5159" grpId="0" animBg="1"/>
      <p:bldP spid="5169" grpId="0" animBg="1"/>
      <p:bldP spid="165" grpId="0" animBg="1"/>
      <p:bldP spid="166" grpId="0" animBg="1"/>
      <p:bldP spid="167" grpId="0" animBg="1"/>
      <p:bldP spid="84" grpId="0" animBg="1"/>
      <p:bldP spid="196" grpId="0" animBg="1"/>
      <p:bldP spid="197" grpId="0" animBg="1"/>
      <p:bldP spid="198" grpId="0" animBg="1"/>
      <p:bldP spid="215" grpId="0" animBg="1"/>
      <p:bldP spid="145" grpId="0" animBg="1"/>
      <p:bldP spid="156" grpId="0"/>
      <p:bldP spid="2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C71-6277-42C5-9757-98D2B6C839C5}"/>
              </a:ext>
            </a:extLst>
          </p:cNvPr>
          <p:cNvSpPr>
            <a:spLocks noGrp="1"/>
          </p:cNvSpPr>
          <p:nvPr>
            <p:ph type="title"/>
          </p:nvPr>
        </p:nvSpPr>
        <p:spPr>
          <a:xfrm>
            <a:off x="382588" y="511079"/>
            <a:ext cx="8361170" cy="803923"/>
          </a:xfrm>
        </p:spPr>
        <p:txBody>
          <a:bodyPr>
            <a:normAutofit/>
          </a:bodyPr>
          <a:lstStyle/>
          <a:p>
            <a:r>
              <a:rPr lang="en-US" sz="3200" b="0" dirty="0">
                <a:latin typeface="Gill Sans MT" panose="020B0502020104020203" pitchFamily="34" charset="0"/>
              </a:rPr>
              <a:t>Advantages of Microservice  Architecture	</a:t>
            </a:r>
          </a:p>
        </p:txBody>
      </p:sp>
      <p:sp>
        <p:nvSpPr>
          <p:cNvPr id="3" name="Slide Number Placeholder 2">
            <a:extLst>
              <a:ext uri="{FF2B5EF4-FFF2-40B4-BE49-F238E27FC236}">
                <a16:creationId xmlns:a16="http://schemas.microsoft.com/office/drawing/2014/main" id="{BC8C55CF-E430-4243-9BE3-2C4251090B71}"/>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15</a:t>
            </a:fld>
            <a:endParaRPr lang="en-US"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93B03FC9-EA68-414F-99BF-8F7A867B9C08}"/>
              </a:ext>
            </a:extLst>
          </p:cNvPr>
          <p:cNvSpPr>
            <a:spLocks noGrp="1"/>
          </p:cNvSpPr>
          <p:nvPr>
            <p:ph sz="quarter" idx="13"/>
          </p:nvPr>
        </p:nvSpPr>
        <p:spPr>
          <a:xfrm>
            <a:off x="390526" y="1315002"/>
            <a:ext cx="8353233" cy="4157750"/>
          </a:xfrm>
        </p:spPr>
        <p:txBody>
          <a:bodyPr>
            <a:normAutofit/>
          </a:bodyPr>
          <a:lstStyle/>
          <a:p>
            <a:endParaRPr lang="en-US" b="0" dirty="0">
              <a:latin typeface="Gill Sans MT" panose="020B0502020104020203" pitchFamily="34" charset="0"/>
            </a:endParaRPr>
          </a:p>
          <a:p>
            <a:r>
              <a:rPr lang="en-US" b="0" dirty="0">
                <a:latin typeface="Gill Sans MT" panose="020B0502020104020203" pitchFamily="34" charset="0"/>
              </a:rPr>
              <a:t>microservice architecture gives a team the freedom to independently develop, test and deploy services.</a:t>
            </a:r>
          </a:p>
          <a:p>
            <a:r>
              <a:rPr lang="en-US" b="0" dirty="0">
                <a:latin typeface="Gill Sans MT" panose="020B0502020104020203" pitchFamily="34" charset="0"/>
              </a:rPr>
              <a:t>Easy to understand since each microservice represents a small piece of functionality, and easy to modify for developers, thus they can help a new team member become productive quickly.</a:t>
            </a:r>
          </a:p>
          <a:p>
            <a:r>
              <a:rPr lang="en-US" b="0" dirty="0">
                <a:latin typeface="Gill Sans MT" panose="020B0502020104020203" pitchFamily="34" charset="0"/>
              </a:rPr>
              <a:t>Better fault isolation; if one microservice fails, the others will continue to work.</a:t>
            </a:r>
          </a:p>
          <a:p>
            <a:r>
              <a:rPr lang="en-US" b="0" dirty="0">
                <a:latin typeface="Gill Sans MT" panose="020B0502020104020203" pitchFamily="34" charset="0"/>
              </a:rPr>
              <a:t>Code for different services can be written in different technology ( framework , language  etc.)</a:t>
            </a:r>
          </a:p>
          <a:p>
            <a:r>
              <a:rPr lang="en-US" b="0" dirty="0">
                <a:latin typeface="Gill Sans MT" panose="020B0502020104020203" pitchFamily="34" charset="0"/>
              </a:rPr>
              <a:t>The microservice architecture enables continuous delivery.</a:t>
            </a:r>
          </a:p>
          <a:p>
            <a:r>
              <a:rPr lang="en-US" b="0" dirty="0">
                <a:latin typeface="Gill Sans MT" panose="020B0502020104020203" pitchFamily="34" charset="0"/>
              </a:rPr>
              <a:t>Scalability and reusability, as well as efficiency. Easy to scale and integrate with third-party services.</a:t>
            </a:r>
          </a:p>
          <a:p>
            <a:r>
              <a:rPr lang="en-US" b="0" dirty="0">
                <a:latin typeface="Gill Sans MT" panose="020B0502020104020203" pitchFamily="34" charset="0"/>
              </a:rPr>
              <a:t>Microservices simplify security monitoring because the various parts of an app are isolated. A security problem could happen in one section without affecting other areas of the project.</a:t>
            </a:r>
          </a:p>
          <a:p>
            <a:endParaRPr lang="en-US" dirty="0">
              <a:latin typeface="Gill Sans MT" panose="020B0502020104020203" pitchFamily="34" charset="0"/>
            </a:endParaRPr>
          </a:p>
        </p:txBody>
      </p:sp>
    </p:spTree>
    <p:extLst>
      <p:ext uri="{BB962C8B-B14F-4D97-AF65-F5344CB8AC3E}">
        <p14:creationId xmlns:p14="http://schemas.microsoft.com/office/powerpoint/2010/main" val="351560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9EB7-1D49-4BCD-A1B7-F288144325E2}"/>
              </a:ext>
            </a:extLst>
          </p:cNvPr>
          <p:cNvSpPr>
            <a:spLocks noGrp="1"/>
          </p:cNvSpPr>
          <p:nvPr>
            <p:ph type="title"/>
          </p:nvPr>
        </p:nvSpPr>
        <p:spPr/>
        <p:txBody>
          <a:bodyPr>
            <a:normAutofit/>
          </a:bodyPr>
          <a:lstStyle/>
          <a:p>
            <a:r>
              <a:rPr lang="en-US" sz="3200" b="0" dirty="0">
                <a:latin typeface="Gill Sans MT" panose="020B0502020104020203" pitchFamily="34" charset="0"/>
              </a:rPr>
              <a:t>Successful Software Development</a:t>
            </a:r>
          </a:p>
        </p:txBody>
      </p:sp>
      <p:sp>
        <p:nvSpPr>
          <p:cNvPr id="3" name="Slide Number Placeholder 2">
            <a:extLst>
              <a:ext uri="{FF2B5EF4-FFF2-40B4-BE49-F238E27FC236}">
                <a16:creationId xmlns:a16="http://schemas.microsoft.com/office/drawing/2014/main" id="{4F268659-D80B-465A-9C75-BA357DFD0125}"/>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16</a:t>
            </a:fld>
            <a:endParaRPr lang="en-US" dirty="0">
              <a:latin typeface="Gill Sans MT" panose="020B0502020104020203" pitchFamily="34" charset="0"/>
            </a:endParaRPr>
          </a:p>
        </p:txBody>
      </p:sp>
      <p:sp>
        <p:nvSpPr>
          <p:cNvPr id="8" name="Isosceles Triangle 7">
            <a:extLst>
              <a:ext uri="{FF2B5EF4-FFF2-40B4-BE49-F238E27FC236}">
                <a16:creationId xmlns:a16="http://schemas.microsoft.com/office/drawing/2014/main" id="{FE74AF71-BAB9-40E0-9EE5-30FB29708A91}"/>
              </a:ext>
            </a:extLst>
          </p:cNvPr>
          <p:cNvSpPr/>
          <p:nvPr/>
        </p:nvSpPr>
        <p:spPr>
          <a:xfrm>
            <a:off x="2831910" y="2064224"/>
            <a:ext cx="3480179" cy="2729552"/>
          </a:xfrm>
          <a:prstGeom prst="triangle">
            <a:avLst/>
          </a:prstGeom>
          <a:solidFill>
            <a:schemeClr val="tx2"/>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latin typeface="Gill Sans MT" panose="020B0502020104020203" pitchFamily="34" charset="0"/>
            </a:endParaRPr>
          </a:p>
        </p:txBody>
      </p:sp>
      <p:sp>
        <p:nvSpPr>
          <p:cNvPr id="9" name="TextBox 8">
            <a:extLst>
              <a:ext uri="{FF2B5EF4-FFF2-40B4-BE49-F238E27FC236}">
                <a16:creationId xmlns:a16="http://schemas.microsoft.com/office/drawing/2014/main" id="{DC3F6D51-3BA5-4EA9-87B8-47E8B58527FE}"/>
              </a:ext>
            </a:extLst>
          </p:cNvPr>
          <p:cNvSpPr txBox="1"/>
          <p:nvPr/>
        </p:nvSpPr>
        <p:spPr>
          <a:xfrm>
            <a:off x="6312089" y="4474852"/>
            <a:ext cx="1296538"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Organization</a:t>
            </a:r>
          </a:p>
        </p:txBody>
      </p:sp>
      <p:sp>
        <p:nvSpPr>
          <p:cNvPr id="11" name="TextBox 10">
            <a:extLst>
              <a:ext uri="{FF2B5EF4-FFF2-40B4-BE49-F238E27FC236}">
                <a16:creationId xmlns:a16="http://schemas.microsoft.com/office/drawing/2014/main" id="{1F9788B1-B23F-4A0C-BA50-35F9683A2B8E}"/>
              </a:ext>
            </a:extLst>
          </p:cNvPr>
          <p:cNvSpPr txBox="1"/>
          <p:nvPr/>
        </p:nvSpPr>
        <p:spPr>
          <a:xfrm>
            <a:off x="3289110" y="1751225"/>
            <a:ext cx="2606723" cy="318924"/>
          </a:xfrm>
          <a:prstGeom prst="rect">
            <a:avLst/>
          </a:prstGeom>
          <a:noFill/>
        </p:spPr>
        <p:txBody>
          <a:bodyPr wrap="square" lIns="36000" tIns="36000" rIns="36000" bIns="36000" rtlCol="0">
            <a:spAutoFit/>
          </a:bodyPr>
          <a:lstStyle/>
          <a:p>
            <a:r>
              <a:rPr lang="en-US" sz="1600" b="1" dirty="0">
                <a:latin typeface="Gill Sans MT" panose="020B0502020104020203" pitchFamily="34" charset="0"/>
              </a:rPr>
              <a:t>Microservice</a:t>
            </a:r>
            <a:r>
              <a:rPr lang="en-US" sz="1600" dirty="0">
                <a:latin typeface="Gill Sans MT" panose="020B0502020104020203" pitchFamily="34" charset="0"/>
              </a:rPr>
              <a:t> Architecture</a:t>
            </a:r>
          </a:p>
        </p:txBody>
      </p:sp>
      <p:sp>
        <p:nvSpPr>
          <p:cNvPr id="12" name="TextBox 11">
            <a:extLst>
              <a:ext uri="{FF2B5EF4-FFF2-40B4-BE49-F238E27FC236}">
                <a16:creationId xmlns:a16="http://schemas.microsoft.com/office/drawing/2014/main" id="{FCB01CF5-2608-425C-913A-B9257AE71A93}"/>
              </a:ext>
            </a:extLst>
          </p:cNvPr>
          <p:cNvSpPr txBox="1"/>
          <p:nvPr/>
        </p:nvSpPr>
        <p:spPr>
          <a:xfrm>
            <a:off x="1712794" y="4504846"/>
            <a:ext cx="1119116"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Process</a:t>
            </a:r>
          </a:p>
        </p:txBody>
      </p:sp>
      <p:sp>
        <p:nvSpPr>
          <p:cNvPr id="13" name="TextBox 12">
            <a:extLst>
              <a:ext uri="{FF2B5EF4-FFF2-40B4-BE49-F238E27FC236}">
                <a16:creationId xmlns:a16="http://schemas.microsoft.com/office/drawing/2014/main" id="{1E05AB5D-6FCD-4D0F-9C0D-6681EF2BE9E3}"/>
              </a:ext>
            </a:extLst>
          </p:cNvPr>
          <p:cNvSpPr txBox="1"/>
          <p:nvPr/>
        </p:nvSpPr>
        <p:spPr>
          <a:xfrm>
            <a:off x="6333860" y="481012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Small</a:t>
            </a:r>
          </a:p>
          <a:p>
            <a:pPr marL="285750" indent="-285750">
              <a:buFont typeface="Arial" panose="020B0604020202020204" pitchFamily="34" charset="0"/>
              <a:buChar char="•"/>
            </a:pPr>
            <a:r>
              <a:rPr lang="en-US" sz="1600" dirty="0">
                <a:latin typeface="Gill Sans MT" panose="020B0502020104020203" pitchFamily="34" charset="0"/>
              </a:rPr>
              <a:t>Autonomous teams</a:t>
            </a:r>
          </a:p>
        </p:txBody>
      </p:sp>
      <p:sp>
        <p:nvSpPr>
          <p:cNvPr id="14" name="TextBox 13">
            <a:extLst>
              <a:ext uri="{FF2B5EF4-FFF2-40B4-BE49-F238E27FC236}">
                <a16:creationId xmlns:a16="http://schemas.microsoft.com/office/drawing/2014/main" id="{A9E1924A-8B5F-4514-8959-4B7E778E1CC3}"/>
              </a:ext>
            </a:extLst>
          </p:cNvPr>
          <p:cNvSpPr txBox="1"/>
          <p:nvPr/>
        </p:nvSpPr>
        <p:spPr>
          <a:xfrm>
            <a:off x="1712795" y="481012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Agile</a:t>
            </a:r>
          </a:p>
          <a:p>
            <a:pPr marL="285750" indent="-285750">
              <a:buFont typeface="Arial" panose="020B0604020202020204" pitchFamily="34" charset="0"/>
              <a:buChar char="•"/>
            </a:pPr>
            <a:r>
              <a:rPr lang="en-US" sz="1600" dirty="0">
                <a:latin typeface="Gill Sans MT" panose="020B0502020104020203" pitchFamily="34" charset="0"/>
              </a:rPr>
              <a:t>Continuous delivery</a:t>
            </a:r>
          </a:p>
        </p:txBody>
      </p:sp>
      <p:pic>
        <p:nvPicPr>
          <p:cNvPr id="10242" name="Picture 2" descr="Image result for right">
            <a:extLst>
              <a:ext uri="{FF2B5EF4-FFF2-40B4-BE49-F238E27FC236}">
                <a16:creationId xmlns:a16="http://schemas.microsoft.com/office/drawing/2014/main" id="{4750DC16-7062-4F56-9EBF-B02359233D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5135" y="5321762"/>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right">
            <a:extLst>
              <a:ext uri="{FF2B5EF4-FFF2-40B4-BE49-F238E27FC236}">
                <a16:creationId xmlns:a16="http://schemas.microsoft.com/office/drawing/2014/main" id="{B9D1A5EE-AFC5-4B87-960E-E493FC897C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3487" y="5375268"/>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23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C71-6277-42C5-9757-98D2B6C839C5}"/>
              </a:ext>
            </a:extLst>
          </p:cNvPr>
          <p:cNvSpPr>
            <a:spLocks noGrp="1"/>
          </p:cNvSpPr>
          <p:nvPr>
            <p:ph type="title"/>
          </p:nvPr>
        </p:nvSpPr>
        <p:spPr>
          <a:xfrm>
            <a:off x="382588" y="511079"/>
            <a:ext cx="8361170" cy="803923"/>
          </a:xfrm>
        </p:spPr>
        <p:txBody>
          <a:bodyPr>
            <a:normAutofit/>
          </a:bodyPr>
          <a:lstStyle/>
          <a:p>
            <a:r>
              <a:rPr lang="en-US" sz="3200" b="0" dirty="0">
                <a:latin typeface="Gill Sans MT" panose="020B0502020104020203" pitchFamily="34" charset="0"/>
              </a:rPr>
              <a:t>Drawbacks of Microservice  Architecture	</a:t>
            </a:r>
          </a:p>
        </p:txBody>
      </p:sp>
      <p:sp>
        <p:nvSpPr>
          <p:cNvPr id="3" name="Slide Number Placeholder 2">
            <a:extLst>
              <a:ext uri="{FF2B5EF4-FFF2-40B4-BE49-F238E27FC236}">
                <a16:creationId xmlns:a16="http://schemas.microsoft.com/office/drawing/2014/main" id="{BC8C55CF-E430-4243-9BE3-2C4251090B71}"/>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
        <p:nvSpPr>
          <p:cNvPr id="8" name="Content Placeholder 7">
            <a:extLst>
              <a:ext uri="{FF2B5EF4-FFF2-40B4-BE49-F238E27FC236}">
                <a16:creationId xmlns:a16="http://schemas.microsoft.com/office/drawing/2014/main" id="{93B03FC9-EA68-414F-99BF-8F7A867B9C08}"/>
              </a:ext>
            </a:extLst>
          </p:cNvPr>
          <p:cNvSpPr>
            <a:spLocks noGrp="1"/>
          </p:cNvSpPr>
          <p:nvPr>
            <p:ph sz="quarter" idx="13"/>
          </p:nvPr>
        </p:nvSpPr>
        <p:spPr>
          <a:xfrm>
            <a:off x="450376" y="913039"/>
            <a:ext cx="8353233" cy="5091975"/>
          </a:xfrm>
        </p:spPr>
        <p:txBody>
          <a:bodyPr>
            <a:normAutofit fontScale="92500" lnSpcReduction="10000"/>
          </a:bodyPr>
          <a:lstStyle/>
          <a:p>
            <a:endParaRPr lang="en-US" b="0" dirty="0">
              <a:latin typeface="Gill Sans MT" panose="020B0502020104020203" pitchFamily="34" charset="0"/>
            </a:endParaRPr>
          </a:p>
          <a:p>
            <a:r>
              <a:rPr lang="en-US" b="0" dirty="0">
                <a:latin typeface="Gill Sans MT" panose="020B0502020104020203" pitchFamily="34" charset="0"/>
              </a:rPr>
              <a:t>Complexity of developing a distributed system</a:t>
            </a:r>
          </a:p>
          <a:p>
            <a:pPr marL="361950" lvl="2">
              <a:spcBef>
                <a:spcPts val="1200"/>
              </a:spcBef>
              <a:buFont typeface="Calibri" panose="020F0502020204030204" pitchFamily="34" charset="0"/>
              <a:buChar char="•"/>
            </a:pPr>
            <a:r>
              <a:rPr lang="en-US" sz="1400" dirty="0">
                <a:latin typeface="Gill Sans MT" panose="020B0502020104020203" pitchFamily="34" charset="0"/>
              </a:rPr>
              <a:t>Implementing interservice communication</a:t>
            </a:r>
          </a:p>
          <a:p>
            <a:pPr marL="361950" lvl="2">
              <a:spcBef>
                <a:spcPts val="1200"/>
              </a:spcBef>
              <a:buFont typeface="Calibri" panose="020F0502020204030204" pitchFamily="34" charset="0"/>
              <a:buChar char="•"/>
            </a:pPr>
            <a:r>
              <a:rPr lang="en-US" sz="1400" dirty="0">
                <a:latin typeface="Gill Sans MT" panose="020B0502020104020203" pitchFamily="34" charset="0"/>
              </a:rPr>
              <a:t>Handling partial failures / slow service response</a:t>
            </a:r>
          </a:p>
          <a:p>
            <a:r>
              <a:rPr lang="en-US" b="0" dirty="0">
                <a:latin typeface="Gill Sans MT" panose="020B0502020104020203" pitchFamily="34" charset="0"/>
              </a:rPr>
              <a:t>Complexity of implementing business transaction that span multiple database.</a:t>
            </a:r>
          </a:p>
          <a:p>
            <a:r>
              <a:rPr lang="en-US" b="0" dirty="0">
                <a:latin typeface="Gill Sans MT" panose="020B0502020104020203" pitchFamily="34" charset="0"/>
              </a:rPr>
              <a:t>Complexity of testing a distributed system</a:t>
            </a:r>
          </a:p>
          <a:p>
            <a:r>
              <a:rPr lang="en-US" b="0" dirty="0">
                <a:latin typeface="Gill Sans MT" panose="020B0502020104020203" pitchFamily="34" charset="0"/>
              </a:rPr>
              <a:t>Complexity of deploying and operating a distributed system</a:t>
            </a:r>
          </a:p>
          <a:p>
            <a:r>
              <a:rPr lang="en-US" b="0" dirty="0">
                <a:latin typeface="Gill Sans MT" panose="020B0502020104020203" pitchFamily="34" charset="0"/>
              </a:rPr>
              <a:t>Managing the development and deployment of features that span multiple services</a:t>
            </a:r>
          </a:p>
          <a:p>
            <a:endParaRPr lang="en-US" b="0" dirty="0">
              <a:latin typeface="Comic Sans MS" panose="030F0702030302020204" pitchFamily="66" charset="0"/>
            </a:endParaRPr>
          </a:p>
          <a:p>
            <a:pPr marL="0" indent="0" algn="ctr">
              <a:buNone/>
            </a:pPr>
            <a:r>
              <a:rPr lang="en-US" sz="2800" dirty="0">
                <a:latin typeface="Comic Sans MS" panose="030F0702030302020204" pitchFamily="66" charset="0"/>
              </a:rPr>
              <a:t>“Fortunately solutions exists”</a:t>
            </a:r>
          </a:p>
          <a:p>
            <a:pPr marL="0" indent="0" algn="ctr">
              <a:buNone/>
            </a:pPr>
            <a:endParaRPr lang="en-US" sz="2800" dirty="0">
              <a:latin typeface="Comic Sans MS" panose="030F0702030302020204" pitchFamily="66" charset="0"/>
            </a:endParaRPr>
          </a:p>
          <a:p>
            <a:pPr marL="0" indent="0" algn="ctr">
              <a:buNone/>
            </a:pPr>
            <a:r>
              <a:rPr lang="en-US" sz="2800" dirty="0">
                <a:latin typeface="Comic Sans MS" panose="030F0702030302020204" pitchFamily="66" charset="0"/>
              </a:rPr>
              <a:t>“the benefits typically outweigh the drawbacks for large, complex application”</a:t>
            </a:r>
          </a:p>
          <a:p>
            <a:pPr marL="0" indent="0" algn="ctr">
              <a:buNone/>
            </a:pPr>
            <a:endParaRPr lang="en-US" sz="2800" dirty="0">
              <a:latin typeface="Gill Sans MT" panose="020B0502020104020203" pitchFamily="34" charset="0"/>
            </a:endParaRPr>
          </a:p>
          <a:p>
            <a:pPr lvl="1"/>
            <a:endParaRPr lang="en-US" dirty="0">
              <a:latin typeface="Gill Sans MT" panose="020B0502020104020203" pitchFamily="34" charset="0"/>
            </a:endParaRPr>
          </a:p>
          <a:p>
            <a:pPr lvl="1"/>
            <a:endParaRPr lang="en-US" dirty="0">
              <a:latin typeface="Gill Sans MT" panose="020B0502020104020203" pitchFamily="34" charset="0"/>
            </a:endParaRPr>
          </a:p>
          <a:p>
            <a:pPr marL="0" indent="0">
              <a:buNone/>
            </a:pPr>
            <a:endParaRPr lang="en-US" dirty="0">
              <a:latin typeface="Gill Sans MT" panose="020B0502020104020203" pitchFamily="34" charset="0"/>
            </a:endParaRPr>
          </a:p>
        </p:txBody>
      </p:sp>
    </p:spTree>
    <p:extLst>
      <p:ext uri="{BB962C8B-B14F-4D97-AF65-F5344CB8AC3E}">
        <p14:creationId xmlns:p14="http://schemas.microsoft.com/office/powerpoint/2010/main" val="94561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 calcmode="lin" valueType="num">
                                      <p:cBhvr>
                                        <p:cTn id="35" dur="1000" fill="hold"/>
                                        <p:tgtEl>
                                          <p:spTgt spid="8">
                                            <p:txEl>
                                              <p:pRg st="9" end="9"/>
                                            </p:txEl>
                                          </p:spTgt>
                                        </p:tgtEl>
                                        <p:attrNameLst>
                                          <p:attrName>ppt_w</p:attrName>
                                        </p:attrNameLst>
                                      </p:cBhvr>
                                      <p:tavLst>
                                        <p:tav tm="0">
                                          <p:val>
                                            <p:fltVal val="0"/>
                                          </p:val>
                                        </p:tav>
                                        <p:tav tm="100000">
                                          <p:val>
                                            <p:strVal val="#ppt_w"/>
                                          </p:val>
                                        </p:tav>
                                      </p:tavLst>
                                    </p:anim>
                                    <p:anim calcmode="lin" valueType="num">
                                      <p:cBhvr>
                                        <p:cTn id="36" dur="1000" fill="hold"/>
                                        <p:tgtEl>
                                          <p:spTgt spid="8">
                                            <p:txEl>
                                              <p:pRg st="9" end="9"/>
                                            </p:txEl>
                                          </p:spTgt>
                                        </p:tgtEl>
                                        <p:attrNameLst>
                                          <p:attrName>ppt_h</p:attrName>
                                        </p:attrNameLst>
                                      </p:cBhvr>
                                      <p:tavLst>
                                        <p:tav tm="0">
                                          <p:val>
                                            <p:fltVal val="0"/>
                                          </p:val>
                                        </p:tav>
                                        <p:tav tm="100000">
                                          <p:val>
                                            <p:strVal val="#ppt_h"/>
                                          </p:val>
                                        </p:tav>
                                      </p:tavLst>
                                    </p:anim>
                                    <p:anim calcmode="lin" valueType="num">
                                      <p:cBhvr>
                                        <p:cTn id="37" dur="1000" fill="hold"/>
                                        <p:tgtEl>
                                          <p:spTgt spid="8">
                                            <p:txEl>
                                              <p:pRg st="9" end="9"/>
                                            </p:txEl>
                                          </p:spTgt>
                                        </p:tgtEl>
                                        <p:attrNameLst>
                                          <p:attrName>style.rotation</p:attrName>
                                        </p:attrNameLst>
                                      </p:cBhvr>
                                      <p:tavLst>
                                        <p:tav tm="0">
                                          <p:val>
                                            <p:fltVal val="90"/>
                                          </p:val>
                                        </p:tav>
                                        <p:tav tm="100000">
                                          <p:val>
                                            <p:fltVal val="0"/>
                                          </p:val>
                                        </p:tav>
                                      </p:tavLst>
                                    </p:anim>
                                    <p:animEffect transition="in" filter="fade">
                                      <p:cBhvr>
                                        <p:cTn id="38" dur="1000"/>
                                        <p:tgtEl>
                                          <p:spTgt spid="8">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
                                            <p:txEl>
                                              <p:pRg st="11" end="11"/>
                                            </p:txEl>
                                          </p:spTgt>
                                        </p:tgtEl>
                                        <p:attrNameLst>
                                          <p:attrName>style.visibility</p:attrName>
                                        </p:attrNameLst>
                                      </p:cBhvr>
                                      <p:to>
                                        <p:strVal val="visible"/>
                                      </p:to>
                                    </p:set>
                                    <p:animEffect transition="in" filter="fade">
                                      <p:cBhvr>
                                        <p:cTn id="43" dur="1000"/>
                                        <p:tgtEl>
                                          <p:spTgt spid="8">
                                            <p:txEl>
                                              <p:pRg st="11" end="11"/>
                                            </p:txEl>
                                          </p:spTgt>
                                        </p:tgtEl>
                                      </p:cBhvr>
                                    </p:animEffect>
                                    <p:anim calcmode="lin" valueType="num">
                                      <p:cBhvr>
                                        <p:cTn id="44" dur="1000" fill="hold"/>
                                        <p:tgtEl>
                                          <p:spTgt spid="8">
                                            <p:txEl>
                                              <p:pRg st="11" end="11"/>
                                            </p:txEl>
                                          </p:spTgt>
                                        </p:tgtEl>
                                        <p:attrNameLst>
                                          <p:attrName>ppt_x</p:attrName>
                                        </p:attrNameLst>
                                      </p:cBhvr>
                                      <p:tavLst>
                                        <p:tav tm="0">
                                          <p:val>
                                            <p:strVal val="#ppt_x"/>
                                          </p:val>
                                        </p:tav>
                                        <p:tav tm="100000">
                                          <p:val>
                                            <p:strVal val="#ppt_x"/>
                                          </p:val>
                                        </p:tav>
                                      </p:tavLst>
                                    </p:anim>
                                    <p:anim calcmode="lin" valueType="num">
                                      <p:cBhvr>
                                        <p:cTn id="45" dur="1000" fill="hold"/>
                                        <p:tgtEl>
                                          <p:spTgt spid="8">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18</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400242" y="1554596"/>
            <a:ext cx="8343516" cy="4511242"/>
          </a:xfrm>
        </p:spPr>
        <p:txBody>
          <a:bodyPr>
            <a:normAutofit/>
          </a:bodyPr>
          <a:lstStyle/>
          <a:p>
            <a:r>
              <a:rPr lang="en-US" sz="1800" b="0" dirty="0">
                <a:latin typeface="Gill Sans MT" panose="020B0502020104020203" pitchFamily="34" charset="0"/>
                <a:ea typeface="Verdana" panose="020B0604030504040204" pitchFamily="34" charset="0"/>
              </a:rPr>
              <a:t>How to partition the system into services?</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a:t>
            </a:r>
          </a:p>
          <a:p>
            <a:r>
              <a:rPr lang="en-US" sz="1800" b="0" dirty="0">
                <a:latin typeface="Gill Sans MT" panose="020B0502020104020203" pitchFamily="34" charset="0"/>
              </a:rPr>
              <a:t>Distributed Logging Architecture  and Request Tracing for Microservices</a:t>
            </a:r>
            <a:r>
              <a:rPr lang="en-US" sz="1800" b="0" dirty="0">
                <a:latin typeface="Gill Sans MT" panose="020B0502020104020203" pitchFamily="34" charset="0"/>
                <a:ea typeface="Verdana" panose="020B0604030504040204" pitchFamily="34" charset="0"/>
              </a:rPr>
              <a:t>.</a:t>
            </a:r>
          </a:p>
          <a:p>
            <a:pPr marL="0" indent="0">
              <a:buNone/>
            </a:pPr>
            <a:r>
              <a:rPr lang="en-US" sz="1800" b="0" dirty="0">
                <a:latin typeface="Gill Sans MT" panose="020B0502020104020203" pitchFamily="34" charset="0"/>
                <a:ea typeface="Verdana" panose="020B0604030504040204" pitchFamily="34" charset="0"/>
              </a:rPr>
              <a:t> </a:t>
            </a:r>
          </a:p>
          <a:p>
            <a:pPr marL="361950" lvl="2" indent="0">
              <a:buNone/>
            </a:pPr>
            <a:r>
              <a:rPr lang="en-US" sz="1800" b="0" dirty="0">
                <a:latin typeface="Gill Sans MT" panose="020B0502020104020203" pitchFamily="34" charset="0"/>
                <a:ea typeface="Verdana" panose="020B0604030504040204" pitchFamily="34" charset="0"/>
              </a:rPr>
              <a:t>	 </a:t>
            </a:r>
          </a:p>
        </p:txBody>
      </p:sp>
    </p:spTree>
    <p:extLst>
      <p:ext uri="{BB962C8B-B14F-4D97-AF65-F5344CB8AC3E}">
        <p14:creationId xmlns:p14="http://schemas.microsoft.com/office/powerpoint/2010/main" val="903435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0D9319-239A-4025-923F-87EF6DB5868C}"/>
              </a:ext>
            </a:extLst>
          </p:cNvPr>
          <p:cNvSpPr>
            <a:spLocks noGrp="1"/>
          </p:cNvSpPr>
          <p:nvPr>
            <p:ph type="title"/>
          </p:nvPr>
        </p:nvSpPr>
        <p:spPr/>
        <p:txBody>
          <a:bodyPr>
            <a:normAutofit/>
          </a:bodyPr>
          <a:lstStyle/>
          <a:p>
            <a:r>
              <a:rPr lang="en-US" sz="2800" b="0" dirty="0">
                <a:latin typeface="Gill Sans MT" panose="020B0502020104020203" pitchFamily="34" charset="0"/>
              </a:rPr>
              <a:t>How to decompose the application into services?</a:t>
            </a:r>
            <a:br>
              <a:rPr lang="en-US" sz="2800" b="0" dirty="0">
                <a:latin typeface="Gill Sans MT" panose="020B0502020104020203" pitchFamily="34" charset="0"/>
              </a:rPr>
            </a:br>
            <a:endParaRPr lang="en-US" sz="28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53B505DA-1CF0-47A7-B766-EFE107664219}"/>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
        <p:nvSpPr>
          <p:cNvPr id="7" name="Content Placeholder 6">
            <a:extLst>
              <a:ext uri="{FF2B5EF4-FFF2-40B4-BE49-F238E27FC236}">
                <a16:creationId xmlns:a16="http://schemas.microsoft.com/office/drawing/2014/main" id="{309A1373-E8B3-4080-93DA-01C32825D71A}"/>
              </a:ext>
            </a:extLst>
          </p:cNvPr>
          <p:cNvSpPr>
            <a:spLocks noGrp="1"/>
          </p:cNvSpPr>
          <p:nvPr>
            <p:ph sz="quarter" idx="13"/>
          </p:nvPr>
        </p:nvSpPr>
        <p:spPr>
          <a:xfrm>
            <a:off x="390528" y="1656196"/>
            <a:ext cx="8353233" cy="4511243"/>
          </a:xfrm>
        </p:spPr>
        <p:txBody>
          <a:bodyPr>
            <a:normAutofit/>
          </a:bodyPr>
          <a:lstStyle/>
          <a:p>
            <a:pPr marL="0" indent="0">
              <a:buNone/>
            </a:pPr>
            <a:r>
              <a:rPr lang="en-US" b="0" dirty="0">
                <a:latin typeface="Gill Sans MT" panose="020B0502020104020203" pitchFamily="34" charset="0"/>
              </a:rPr>
              <a:t>This is very much an art, but there are a number of strategies that can help:</a:t>
            </a:r>
          </a:p>
          <a:p>
            <a:r>
              <a:rPr lang="en-US" b="0" dirty="0">
                <a:latin typeface="Gill Sans MT" panose="020B0502020104020203" pitchFamily="34" charset="0"/>
              </a:rPr>
              <a:t>Decompose by business capability and define services corresponding to business capabilities</a:t>
            </a:r>
          </a:p>
          <a:p>
            <a:r>
              <a:rPr lang="en-US" b="0" dirty="0">
                <a:latin typeface="Gill Sans MT" panose="020B0502020104020203" pitchFamily="34" charset="0"/>
              </a:rPr>
              <a:t>Decompose by verb or use case and define services that are responsible for particular actions. </a:t>
            </a:r>
          </a:p>
          <a:p>
            <a:pPr lvl="1"/>
            <a:r>
              <a:rPr lang="en-US" sz="1400" dirty="0">
                <a:latin typeface="Gill Sans MT" panose="020B0502020104020203" pitchFamily="34" charset="0"/>
              </a:rPr>
              <a:t>A </a:t>
            </a:r>
            <a:r>
              <a:rPr lang="en-US" sz="1400" dirty="0">
                <a:solidFill>
                  <a:srgbClr val="0070C0"/>
                </a:solidFill>
                <a:latin typeface="Gill Sans MT" panose="020B0502020104020203" pitchFamily="34" charset="0"/>
              </a:rPr>
              <a:t>Shipping service </a:t>
            </a:r>
            <a:r>
              <a:rPr lang="en-US" sz="1400" dirty="0">
                <a:latin typeface="Gill Sans MT" panose="020B0502020104020203" pitchFamily="34" charset="0"/>
              </a:rPr>
              <a:t>that’s responsible for shipping complete orders.</a:t>
            </a:r>
          </a:p>
          <a:p>
            <a:r>
              <a:rPr lang="en-US" b="0" dirty="0">
                <a:latin typeface="Gill Sans MT" panose="020B0502020104020203" pitchFamily="34" charset="0"/>
              </a:rPr>
              <a:t>Decompose by nouns or resources by defining a service that is responsible for all operations on entities/resources of a given type. </a:t>
            </a:r>
          </a:p>
          <a:p>
            <a:pPr lvl="1"/>
            <a:r>
              <a:rPr lang="en-US" sz="1400" dirty="0">
                <a:latin typeface="Gill Sans MT" panose="020B0502020104020203" pitchFamily="34" charset="0"/>
              </a:rPr>
              <a:t>E.g. an Acc</a:t>
            </a:r>
            <a:r>
              <a:rPr lang="en-US" sz="1400" dirty="0">
                <a:solidFill>
                  <a:srgbClr val="0070C0"/>
                </a:solidFill>
                <a:latin typeface="Gill Sans MT" panose="020B0502020104020203" pitchFamily="34" charset="0"/>
              </a:rPr>
              <a:t>ount Service </a:t>
            </a:r>
            <a:r>
              <a:rPr lang="en-US" sz="1400" dirty="0">
                <a:latin typeface="Gill Sans MT" panose="020B0502020104020203" pitchFamily="34" charset="0"/>
              </a:rPr>
              <a:t>that is responsible for managing user accounts.</a:t>
            </a:r>
          </a:p>
          <a:p>
            <a:pPr lvl="1"/>
            <a:endParaRPr lang="en-US" sz="1400" dirty="0">
              <a:latin typeface="Gill Sans MT" panose="020B0502020104020203" pitchFamily="34" charset="0"/>
            </a:endParaRPr>
          </a:p>
          <a:p>
            <a:pPr marL="180975" lvl="1" indent="0">
              <a:buNone/>
            </a:pPr>
            <a:r>
              <a:rPr lang="en-US" sz="1400" dirty="0">
                <a:latin typeface="Gill Sans MT" panose="020B0502020104020203" pitchFamily="34" charset="0"/>
              </a:rPr>
              <a:t>Ideally, each service should have only a small set of responsibilities. (Uncle) Bob Martin talks about designing classes using the Single Responsibility Principle (SRP). The SRP defines a responsibility of a class as a reason to change, and states that a class should only have one reason to change. It make sense to apply the SRP to service design as well.</a:t>
            </a:r>
          </a:p>
          <a:p>
            <a:pPr marL="180975" lvl="1" indent="0">
              <a:buNone/>
            </a:pPr>
            <a:endParaRPr lang="en-US" sz="1400" dirty="0">
              <a:latin typeface="Gill Sans MT" panose="020B0502020104020203" pitchFamily="34" charset="0"/>
            </a:endParaRPr>
          </a:p>
        </p:txBody>
      </p:sp>
    </p:spTree>
    <p:extLst>
      <p:ext uri="{BB962C8B-B14F-4D97-AF65-F5344CB8AC3E}">
        <p14:creationId xmlns:p14="http://schemas.microsoft.com/office/powerpoint/2010/main" val="1025306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A5A6-58D9-4503-98B9-DD4E156A1FDE}"/>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41B92ABD-21D1-44D8-815B-F7AA615B9D6E}"/>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1EB9598E-BD3D-400C-915F-0B9EA461406D}"/>
              </a:ext>
            </a:extLst>
          </p:cNvPr>
          <p:cNvSpPr>
            <a:spLocks noGrp="1"/>
          </p:cNvSpPr>
          <p:nvPr>
            <p:ph sz="quarter" idx="13"/>
          </p:nvPr>
        </p:nvSpPr>
        <p:spPr/>
        <p:txBody>
          <a:bodyPr>
            <a:normAutofit/>
          </a:bodyPr>
          <a:lstStyle/>
          <a:p>
            <a:endParaRPr lang="en-US" sz="2800" b="0" dirty="0">
              <a:latin typeface="Gill Sans MT Condensed" panose="020B0604020202020204" pitchFamily="34" charset="0"/>
              <a:cs typeface="EucrosiaUPC" panose="020B0502040204020203" pitchFamily="18" charset="-34"/>
            </a:endParaRPr>
          </a:p>
          <a:p>
            <a:r>
              <a:rPr lang="en-US" sz="2800" b="0" dirty="0">
                <a:latin typeface="Gill Sans MT Condensed" panose="020B0604020202020204" pitchFamily="34" charset="0"/>
                <a:cs typeface="EucrosiaUPC" panose="020B0502040204020203" pitchFamily="18" charset="-34"/>
              </a:rPr>
              <a:t>Introduction of software architectures : Monolithic and Microservice</a:t>
            </a:r>
          </a:p>
          <a:p>
            <a:r>
              <a:rPr lang="en-US" sz="2800" b="0" dirty="0">
                <a:latin typeface="Gill Sans MT Condensed" panose="020B0604020202020204" pitchFamily="34" charset="0"/>
                <a:cs typeface="EucrosiaUPC" panose="020B0502040204020203" pitchFamily="18" charset="-34"/>
              </a:rPr>
              <a:t>Pros and cons of both the architectures</a:t>
            </a:r>
          </a:p>
          <a:p>
            <a:r>
              <a:rPr lang="en-US" sz="2800" b="0" dirty="0">
                <a:latin typeface="Gill Sans MT Condensed" panose="020B0604020202020204" pitchFamily="34" charset="0"/>
                <a:cs typeface="EucrosiaUPC" panose="020B0502040204020203" pitchFamily="18" charset="-34"/>
              </a:rPr>
              <a:t>Issues to address while implementing Microservice Architectures and their possible solutions</a:t>
            </a:r>
          </a:p>
        </p:txBody>
      </p:sp>
    </p:spTree>
    <p:extLst>
      <p:ext uri="{BB962C8B-B14F-4D97-AF65-F5344CB8AC3E}">
        <p14:creationId xmlns:p14="http://schemas.microsoft.com/office/powerpoint/2010/main" val="2262662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20</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Request Tracing for Microservices. </a:t>
            </a: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254366"/>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158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6393-DD3A-454B-A9B3-44BFE98816CF}"/>
              </a:ext>
            </a:extLst>
          </p:cNvPr>
          <p:cNvSpPr>
            <a:spLocks noGrp="1"/>
          </p:cNvSpPr>
          <p:nvPr>
            <p:ph type="title"/>
          </p:nvPr>
        </p:nvSpPr>
        <p:spPr/>
        <p:txBody>
          <a:bodyPr/>
          <a:lstStyle/>
          <a:p>
            <a:r>
              <a:rPr lang="en-US" sz="2800" b="0" dirty="0">
                <a:latin typeface="Gill Sans MT" panose="020B0502020104020203" pitchFamily="34" charset="0"/>
              </a:rPr>
              <a:t>How do client of the application communicate with the services?</a:t>
            </a:r>
            <a:br>
              <a:rPr lang="en-US" b="0" dirty="0">
                <a:latin typeface="Verdana" panose="020B0604030504040204"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62B700FD-EAF8-4274-8A6D-6920A56D9281}"/>
              </a:ext>
            </a:extLst>
          </p:cNvPr>
          <p:cNvSpPr>
            <a:spLocks noGrp="1"/>
          </p:cNvSpPr>
          <p:nvPr>
            <p:ph type="sldNum" sz="quarter" idx="12"/>
          </p:nvPr>
        </p:nvSpPr>
        <p:spPr/>
        <p:txBody>
          <a:bodyPr/>
          <a:lstStyle/>
          <a:p>
            <a:fld id="{C60C2248-B95D-984B-A0F4-42B9A4652AA7}" type="slidenum">
              <a:rPr lang="en-US" smtClean="0"/>
              <a:pPr/>
              <a:t>21</a:t>
            </a:fld>
            <a:endParaRPr lang="en-US"/>
          </a:p>
        </p:txBody>
      </p:sp>
      <p:sp>
        <p:nvSpPr>
          <p:cNvPr id="4" name="Content Placeholder 3">
            <a:extLst>
              <a:ext uri="{FF2B5EF4-FFF2-40B4-BE49-F238E27FC236}">
                <a16:creationId xmlns:a16="http://schemas.microsoft.com/office/drawing/2014/main" id="{863C318E-E153-43F5-9C59-A2263ECDC315}"/>
              </a:ext>
            </a:extLst>
          </p:cNvPr>
          <p:cNvSpPr>
            <a:spLocks noGrp="1"/>
          </p:cNvSpPr>
          <p:nvPr>
            <p:ph sz="quarter" idx="13"/>
          </p:nvPr>
        </p:nvSpPr>
        <p:spPr>
          <a:xfrm>
            <a:off x="403106" y="1307379"/>
            <a:ext cx="8353233" cy="4861409"/>
          </a:xfrm>
        </p:spPr>
        <p:txBody>
          <a:bodyPr>
            <a:normAutofit/>
          </a:bodyPr>
          <a:lstStyle/>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b="0" dirty="0">
              <a:latin typeface="Gill Sans MT" panose="020B0502020104020203" pitchFamily="34" charset="0"/>
            </a:endParaRPr>
          </a:p>
          <a:p>
            <a:endParaRPr lang="en-US" sz="1800" b="0" dirty="0">
              <a:latin typeface="Gill Sans MT" panose="020B0502020104020203" pitchFamily="34" charset="0"/>
            </a:endParaRPr>
          </a:p>
          <a:p>
            <a:r>
              <a:rPr lang="en-US" sz="1800" b="0" dirty="0">
                <a:latin typeface="Gill Sans MT" panose="020B0502020104020203" pitchFamily="34" charset="0"/>
              </a:rPr>
              <a:t>When using a monolithic application architecture,</a:t>
            </a:r>
          </a:p>
          <a:p>
            <a:pPr marL="0" indent="0">
              <a:buNone/>
            </a:pPr>
            <a:r>
              <a:rPr lang="en-US" sz="1800" b="0" dirty="0">
                <a:latin typeface="Gill Sans MT" panose="020B0502020104020203" pitchFamily="34" charset="0"/>
              </a:rPr>
              <a:t>	 </a:t>
            </a:r>
            <a:r>
              <a:rPr lang="en-US" sz="1800" b="0" i="1" dirty="0">
                <a:latin typeface="Gill Sans MT" panose="020B0502020104020203" pitchFamily="34" charset="0"/>
              </a:rPr>
              <a:t>(GET api.company.com/</a:t>
            </a:r>
            <a:r>
              <a:rPr lang="en-US" sz="1800" b="0" i="1" dirty="0" err="1">
                <a:latin typeface="Gill Sans MT" panose="020B0502020104020203" pitchFamily="34" charset="0"/>
              </a:rPr>
              <a:t>productdetails</a:t>
            </a:r>
            <a:r>
              <a:rPr lang="en-US" sz="1800" b="0" i="1" dirty="0">
                <a:latin typeface="Gill Sans MT" panose="020B0502020104020203" pitchFamily="34" charset="0"/>
              </a:rPr>
              <a:t>/</a:t>
            </a:r>
            <a:r>
              <a:rPr lang="en-US" sz="1800" b="0" i="1" dirty="0" err="1">
                <a:latin typeface="Gill Sans MT" panose="020B0502020104020203" pitchFamily="34" charset="0"/>
              </a:rPr>
              <a:t>productId</a:t>
            </a:r>
            <a:r>
              <a:rPr lang="en-US" sz="1800" b="0" i="1" dirty="0">
                <a:latin typeface="Gill Sans MT" panose="020B0502020104020203" pitchFamily="34" charset="0"/>
              </a:rPr>
              <a:t>)</a:t>
            </a:r>
            <a:endParaRPr lang="en-US" sz="1800" dirty="0">
              <a:latin typeface="Gill Sans MT" panose="020B0502020104020203" pitchFamily="34" charset="0"/>
            </a:endParaRPr>
          </a:p>
        </p:txBody>
      </p:sp>
      <p:pic>
        <p:nvPicPr>
          <p:cNvPr id="15367" name="Picture 7" descr="Indexed elements of Amazon's mobile app for Android, as they appear on a mobile phone screen">
            <a:extLst>
              <a:ext uri="{FF2B5EF4-FFF2-40B4-BE49-F238E27FC236}">
                <a16:creationId xmlns:a16="http://schemas.microsoft.com/office/drawing/2014/main" id="{70907F1E-A6CA-43EC-B088-3F5C24B4C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16" y="1791719"/>
            <a:ext cx="7657741" cy="2610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01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6393-DD3A-454B-A9B3-44BFE98816CF}"/>
              </a:ext>
            </a:extLst>
          </p:cNvPr>
          <p:cNvSpPr>
            <a:spLocks noGrp="1"/>
          </p:cNvSpPr>
          <p:nvPr>
            <p:ph type="title"/>
          </p:nvPr>
        </p:nvSpPr>
        <p:spPr/>
        <p:txBody>
          <a:bodyPr/>
          <a:lstStyle/>
          <a:p>
            <a:r>
              <a:rPr lang="en-US" b="0" dirty="0">
                <a:latin typeface="Gill Sans MT" panose="020B0502020104020203" pitchFamily="34" charset="0"/>
                <a:ea typeface="Verdana" panose="020B0604030504040204" pitchFamily="34" charset="0"/>
              </a:rPr>
              <a:t>How do client of the application communicate with the services?</a:t>
            </a:r>
            <a:br>
              <a:rPr lang="en-US" b="0" dirty="0">
                <a:latin typeface="Verdana" panose="020B0604030504040204"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62B700FD-EAF8-4274-8A6D-6920A56D9281}"/>
              </a:ext>
            </a:extLst>
          </p:cNvPr>
          <p:cNvSpPr>
            <a:spLocks noGrp="1"/>
          </p:cNvSpPr>
          <p:nvPr>
            <p:ph type="sldNum" sz="quarter" idx="12"/>
          </p:nvPr>
        </p:nvSpPr>
        <p:spPr/>
        <p:txBody>
          <a:bodyPr/>
          <a:lstStyle/>
          <a:p>
            <a:fld id="{C60C2248-B95D-984B-A0F4-42B9A4652AA7}" type="slidenum">
              <a:rPr lang="en-US" smtClean="0"/>
              <a:pPr/>
              <a:t>22</a:t>
            </a:fld>
            <a:endParaRPr lang="en-US"/>
          </a:p>
        </p:txBody>
      </p:sp>
      <p:sp>
        <p:nvSpPr>
          <p:cNvPr id="6" name="Content Placeholder 5">
            <a:extLst>
              <a:ext uri="{FF2B5EF4-FFF2-40B4-BE49-F238E27FC236}">
                <a16:creationId xmlns:a16="http://schemas.microsoft.com/office/drawing/2014/main" id="{B74EE1A7-509F-4F73-8124-D02361D75D8D}"/>
              </a:ext>
            </a:extLst>
          </p:cNvPr>
          <p:cNvSpPr>
            <a:spLocks noGrp="1"/>
          </p:cNvSpPr>
          <p:nvPr>
            <p:ph sz="quarter" idx="13"/>
          </p:nvPr>
        </p:nvSpPr>
        <p:spPr>
          <a:xfrm>
            <a:off x="745370" y="4413044"/>
            <a:ext cx="4044993" cy="1772804"/>
          </a:xfrm>
        </p:spPr>
        <p:txBody>
          <a:bodyPr>
            <a:normAutofit fontScale="92500" lnSpcReduction="20000"/>
          </a:bodyPr>
          <a:lstStyle/>
          <a:p>
            <a:pPr marL="0" indent="0">
              <a:buNone/>
            </a:pPr>
            <a:r>
              <a:rPr lang="en-US" sz="1600" dirty="0">
                <a:latin typeface="Gill Sans MT" panose="020B0502020104020203" pitchFamily="34" charset="0"/>
              </a:rPr>
              <a:t>Direct client-to-microservice communication</a:t>
            </a:r>
          </a:p>
          <a:p>
            <a:r>
              <a:rPr lang="en-US" b="0" dirty="0">
                <a:latin typeface="Gill Sans MT" panose="020B0502020104020203" pitchFamily="34" charset="0"/>
              </a:rPr>
              <a:t>Drawbacks: </a:t>
            </a:r>
          </a:p>
          <a:p>
            <a:pPr marL="285750" indent="-285750">
              <a:buFont typeface="Arial" panose="020B0604020202020204" pitchFamily="34" charset="0"/>
              <a:buChar char="•"/>
            </a:pPr>
            <a:r>
              <a:rPr lang="en-US" b="0" dirty="0">
                <a:latin typeface="Gill Sans MT" panose="020B0502020104020203" pitchFamily="34" charset="0"/>
              </a:rPr>
              <a:t>Client tightly coupled with each microservice</a:t>
            </a:r>
          </a:p>
          <a:p>
            <a:pPr marL="285750" indent="-285750">
              <a:buFont typeface="Arial" panose="020B0604020202020204" pitchFamily="34" charset="0"/>
              <a:buChar char="•"/>
            </a:pPr>
            <a:r>
              <a:rPr lang="en-US" b="0" dirty="0">
                <a:latin typeface="Gill Sans MT" panose="020B0502020104020203" pitchFamily="34" charset="0"/>
              </a:rPr>
              <a:t>Intelligent client is required (variety of protocols)</a:t>
            </a:r>
          </a:p>
          <a:p>
            <a:pPr marL="285750" indent="-285750">
              <a:buFont typeface="Arial" panose="020B0604020202020204" pitchFamily="34" charset="0"/>
              <a:buChar char="•"/>
            </a:pPr>
            <a:r>
              <a:rPr lang="en-US" b="0" dirty="0">
                <a:latin typeface="Gill Sans MT" panose="020B0502020104020203" pitchFamily="34" charset="0"/>
              </a:rPr>
              <a:t>Too many round trips:</a:t>
            </a:r>
          </a:p>
          <a:p>
            <a:pPr marL="285750" indent="-285750">
              <a:buFont typeface="Arial" panose="020B0604020202020204" pitchFamily="34" charset="0"/>
              <a:buChar char="•"/>
            </a:pPr>
            <a:r>
              <a:rPr lang="en-US" b="0" dirty="0">
                <a:latin typeface="Gill Sans MT" panose="020B0502020104020203" pitchFamily="34" charset="0"/>
              </a:rPr>
              <a:t>Security issues</a:t>
            </a:r>
          </a:p>
          <a:p>
            <a:pPr marL="285750" indent="-285750">
              <a:buFont typeface="Arial" panose="020B0604020202020204" pitchFamily="34" charset="0"/>
              <a:buChar char="•"/>
            </a:pPr>
            <a:endParaRPr lang="en-US" b="0" dirty="0">
              <a:latin typeface="Gill Sans MT" panose="020B0502020104020203" pitchFamily="34" charset="0"/>
            </a:endParaRPr>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ABC6534D-FA93-4D0C-8F97-92CB9F993381}"/>
              </a:ext>
            </a:extLst>
          </p:cNvPr>
          <p:cNvPicPr>
            <a:picLocks noChangeAspect="1"/>
          </p:cNvPicPr>
          <p:nvPr/>
        </p:nvPicPr>
        <p:blipFill rotWithShape="1">
          <a:blip r:embed="rId2"/>
          <a:srcRect l="27761" t="30623" r="25821" b="17945"/>
          <a:stretch/>
        </p:blipFill>
        <p:spPr>
          <a:xfrm>
            <a:off x="3086382" y="1037231"/>
            <a:ext cx="5435957" cy="3261814"/>
          </a:xfrm>
          <a:prstGeom prst="rect">
            <a:avLst/>
          </a:prstGeom>
        </p:spPr>
      </p:pic>
    </p:spTree>
    <p:extLst>
      <p:ext uri="{BB962C8B-B14F-4D97-AF65-F5344CB8AC3E}">
        <p14:creationId xmlns:p14="http://schemas.microsoft.com/office/powerpoint/2010/main" val="408808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6393-DD3A-454B-A9B3-44BFE98816CF}"/>
              </a:ext>
            </a:extLst>
          </p:cNvPr>
          <p:cNvSpPr>
            <a:spLocks noGrp="1"/>
          </p:cNvSpPr>
          <p:nvPr>
            <p:ph type="title"/>
          </p:nvPr>
        </p:nvSpPr>
        <p:spPr/>
        <p:txBody>
          <a:bodyPr/>
          <a:lstStyle/>
          <a:p>
            <a:r>
              <a:rPr lang="en-US" b="0" dirty="0">
                <a:latin typeface="Gill Sans MT" panose="020B0502020104020203" pitchFamily="34" charset="0"/>
                <a:ea typeface="Verdana" panose="020B0604030504040204" pitchFamily="34" charset="0"/>
              </a:rPr>
              <a:t>How do client of the application communicate with the services?</a:t>
            </a:r>
            <a:br>
              <a:rPr lang="en-US" b="0" dirty="0">
                <a:latin typeface="Verdana" panose="020B0604030504040204"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62B700FD-EAF8-4274-8A6D-6920A56D9281}"/>
              </a:ext>
            </a:extLst>
          </p:cNvPr>
          <p:cNvSpPr>
            <a:spLocks noGrp="1"/>
          </p:cNvSpPr>
          <p:nvPr>
            <p:ph type="sldNum" sz="quarter" idx="12"/>
          </p:nvPr>
        </p:nvSpPr>
        <p:spPr/>
        <p:txBody>
          <a:bodyPr/>
          <a:lstStyle/>
          <a:p>
            <a:fld id="{C60C2248-B95D-984B-A0F4-42B9A4652AA7}" type="slidenum">
              <a:rPr lang="en-US" smtClean="0"/>
              <a:pPr/>
              <a:t>23</a:t>
            </a:fld>
            <a:endParaRPr lang="en-US"/>
          </a:p>
        </p:txBody>
      </p:sp>
      <p:sp>
        <p:nvSpPr>
          <p:cNvPr id="9" name="Content Placeholder 5">
            <a:extLst>
              <a:ext uri="{FF2B5EF4-FFF2-40B4-BE49-F238E27FC236}">
                <a16:creationId xmlns:a16="http://schemas.microsoft.com/office/drawing/2014/main" id="{9456F388-A152-402F-9006-6692A2C3CB11}"/>
              </a:ext>
            </a:extLst>
          </p:cNvPr>
          <p:cNvSpPr txBox="1">
            <a:spLocks/>
          </p:cNvSpPr>
          <p:nvPr/>
        </p:nvSpPr>
        <p:spPr>
          <a:xfrm>
            <a:off x="382589" y="3632603"/>
            <a:ext cx="5172050" cy="2986221"/>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Calibri" panose="020F0502020204030204" pitchFamily="34" charset="0"/>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Calibri" panose="020F0502020204030204" pitchFamily="34" charset="0"/>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Calibri" panose="020F0502020204030204" pitchFamily="34" charset="0"/>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marL="0" indent="0">
              <a:buNone/>
            </a:pPr>
            <a:r>
              <a:rPr lang="en-US" sz="1600" dirty="0">
                <a:latin typeface="Gill Sans MT" panose="020B0502020104020203" pitchFamily="34" charset="0"/>
              </a:rPr>
              <a:t>Using an API Gateway</a:t>
            </a:r>
          </a:p>
          <a:p>
            <a:r>
              <a:rPr lang="en-US" b="0" dirty="0">
                <a:latin typeface="Gill Sans MT" panose="020B0502020104020203" pitchFamily="34" charset="0"/>
              </a:rPr>
              <a:t>Insulates the clients from how the application is partitioned into microservices</a:t>
            </a:r>
          </a:p>
          <a:p>
            <a:r>
              <a:rPr lang="en-US" b="0" dirty="0">
                <a:latin typeface="Gill Sans MT" panose="020B0502020104020203" pitchFamily="34" charset="0"/>
              </a:rPr>
              <a:t>Insulates the clients from the problem of determining the locations of service instances</a:t>
            </a:r>
          </a:p>
          <a:p>
            <a:r>
              <a:rPr lang="en-US" b="0" dirty="0">
                <a:latin typeface="Gill Sans MT" panose="020B0502020104020203" pitchFamily="34" charset="0"/>
              </a:rPr>
              <a:t>Reduces the number of requests/roundtrips. </a:t>
            </a:r>
          </a:p>
          <a:p>
            <a:r>
              <a:rPr lang="en-US" b="0" dirty="0">
                <a:latin typeface="Gill Sans MT" panose="020B0502020104020203" pitchFamily="34" charset="0"/>
              </a:rPr>
              <a:t>Translates from a “standard” public web-friendly API protocol to whatever protocols are used internally</a:t>
            </a:r>
          </a:p>
          <a:p>
            <a:pPr marL="0" indent="0">
              <a:buNone/>
            </a:pPr>
            <a:endParaRPr lang="en-US" b="0" dirty="0"/>
          </a:p>
          <a:p>
            <a:pPr marL="0" indent="0">
              <a:buNone/>
            </a:pPr>
            <a:endParaRPr lang="en-US" b="0" dirty="0"/>
          </a:p>
          <a:p>
            <a:pPr marL="0" indent="0">
              <a:buNone/>
            </a:pPr>
            <a:endParaRPr lang="en-US" b="0" dirty="0"/>
          </a:p>
          <a:p>
            <a:pPr marL="0" indent="0">
              <a:buNone/>
            </a:pPr>
            <a:endParaRPr lang="en-US" b="0" dirty="0"/>
          </a:p>
          <a:p>
            <a:pPr marL="0" indent="0">
              <a:buFont typeface="Calibri" panose="020F0502020204030204" pitchFamily="34" charset="0"/>
              <a:buNone/>
            </a:pPr>
            <a:endParaRPr lang="en-US" dirty="0"/>
          </a:p>
        </p:txBody>
      </p:sp>
      <p:pic>
        <p:nvPicPr>
          <p:cNvPr id="14" name="Picture 13">
            <a:extLst>
              <a:ext uri="{FF2B5EF4-FFF2-40B4-BE49-F238E27FC236}">
                <a16:creationId xmlns:a16="http://schemas.microsoft.com/office/drawing/2014/main" id="{CA1213BA-D5DA-4342-A414-E3D64D0B377C}"/>
              </a:ext>
            </a:extLst>
          </p:cNvPr>
          <p:cNvPicPr>
            <a:picLocks noChangeAspect="1"/>
          </p:cNvPicPr>
          <p:nvPr/>
        </p:nvPicPr>
        <p:blipFill rotWithShape="1">
          <a:blip r:embed="rId2"/>
          <a:srcRect l="28743" t="30997" r="25951" b="17367"/>
          <a:stretch/>
        </p:blipFill>
        <p:spPr>
          <a:xfrm>
            <a:off x="2538484" y="942944"/>
            <a:ext cx="6205273" cy="2779532"/>
          </a:xfrm>
          <a:prstGeom prst="rect">
            <a:avLst/>
          </a:prstGeom>
        </p:spPr>
      </p:pic>
    </p:spTree>
    <p:extLst>
      <p:ext uri="{BB962C8B-B14F-4D97-AF65-F5344CB8AC3E}">
        <p14:creationId xmlns:p14="http://schemas.microsoft.com/office/powerpoint/2010/main" val="1185902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6393-DD3A-454B-A9B3-44BFE98816CF}"/>
              </a:ext>
            </a:extLst>
          </p:cNvPr>
          <p:cNvSpPr>
            <a:spLocks noGrp="1"/>
          </p:cNvSpPr>
          <p:nvPr>
            <p:ph type="title"/>
          </p:nvPr>
        </p:nvSpPr>
        <p:spPr>
          <a:xfrm>
            <a:off x="382588" y="511079"/>
            <a:ext cx="8361170" cy="730867"/>
          </a:xfrm>
        </p:spPr>
        <p:txBody>
          <a:bodyPr>
            <a:normAutofit fontScale="90000"/>
          </a:bodyPr>
          <a:lstStyle/>
          <a:p>
            <a:r>
              <a:rPr lang="en-US" b="0" dirty="0">
                <a:latin typeface="Gill Sans MT" panose="020B0502020104020203" pitchFamily="34" charset="0"/>
                <a:ea typeface="Verdana" panose="020B0604030504040204" pitchFamily="34" charset="0"/>
              </a:rPr>
              <a:t>How do client of the application communicate with the services?</a:t>
            </a:r>
            <a:br>
              <a:rPr lang="en-US" b="0" dirty="0">
                <a:latin typeface="Verdana" panose="020B0604030504040204"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62B700FD-EAF8-4274-8A6D-6920A56D9281}"/>
              </a:ext>
            </a:extLst>
          </p:cNvPr>
          <p:cNvSpPr>
            <a:spLocks noGrp="1"/>
          </p:cNvSpPr>
          <p:nvPr>
            <p:ph type="sldNum" sz="quarter" idx="12"/>
          </p:nvPr>
        </p:nvSpPr>
        <p:spPr/>
        <p:txBody>
          <a:bodyPr/>
          <a:lstStyle/>
          <a:p>
            <a:fld id="{C60C2248-B95D-984B-A0F4-42B9A4652AA7}" type="slidenum">
              <a:rPr lang="en-US" smtClean="0"/>
              <a:pPr/>
              <a:t>24</a:t>
            </a:fld>
            <a:endParaRPr lang="en-US"/>
          </a:p>
        </p:txBody>
      </p:sp>
      <p:sp>
        <p:nvSpPr>
          <p:cNvPr id="9" name="Content Placeholder 5">
            <a:extLst>
              <a:ext uri="{FF2B5EF4-FFF2-40B4-BE49-F238E27FC236}">
                <a16:creationId xmlns:a16="http://schemas.microsoft.com/office/drawing/2014/main" id="{9456F388-A152-402F-9006-6692A2C3CB11}"/>
              </a:ext>
            </a:extLst>
          </p:cNvPr>
          <p:cNvSpPr txBox="1">
            <a:spLocks/>
          </p:cNvSpPr>
          <p:nvPr/>
        </p:nvSpPr>
        <p:spPr>
          <a:xfrm>
            <a:off x="390529" y="1242746"/>
            <a:ext cx="4822916" cy="390969"/>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Calibri" panose="020F0502020204030204" pitchFamily="34" charset="0"/>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Calibri" panose="020F0502020204030204" pitchFamily="34" charset="0"/>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Calibri" panose="020F0502020204030204" pitchFamily="34" charset="0"/>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marL="0" indent="0">
              <a:buNone/>
            </a:pPr>
            <a:r>
              <a:rPr lang="en-US" sz="1600" dirty="0">
                <a:latin typeface="Gill Sans MT" panose="020B0502020104020203" pitchFamily="34" charset="0"/>
              </a:rPr>
              <a:t>Using an API Gateway with Service Registry</a:t>
            </a:r>
          </a:p>
          <a:p>
            <a:pPr marL="0" indent="0">
              <a:buNone/>
            </a:pPr>
            <a:endParaRPr lang="en-US" sz="1600" b="0" dirty="0"/>
          </a:p>
          <a:p>
            <a:pPr marL="0" indent="0">
              <a:buNone/>
            </a:pPr>
            <a:endParaRPr lang="en-US" sz="1600" b="0" dirty="0"/>
          </a:p>
          <a:p>
            <a:pPr marL="0" indent="0">
              <a:buNone/>
            </a:pPr>
            <a:endParaRPr lang="en-US" sz="1600" b="0" dirty="0"/>
          </a:p>
          <a:p>
            <a:pPr marL="0" indent="0">
              <a:buFont typeface="Calibri" panose="020F0502020204030204" pitchFamily="34" charset="0"/>
              <a:buNone/>
            </a:pPr>
            <a:endParaRPr lang="en-US" sz="1600" dirty="0"/>
          </a:p>
        </p:txBody>
      </p:sp>
      <p:pic>
        <p:nvPicPr>
          <p:cNvPr id="13" name="Picture 12">
            <a:extLst>
              <a:ext uri="{FF2B5EF4-FFF2-40B4-BE49-F238E27FC236}">
                <a16:creationId xmlns:a16="http://schemas.microsoft.com/office/drawing/2014/main" id="{0BE9A4B8-5C3E-458E-BC8C-8596E0FE10C6}"/>
              </a:ext>
            </a:extLst>
          </p:cNvPr>
          <p:cNvPicPr>
            <a:picLocks noChangeAspect="1"/>
          </p:cNvPicPr>
          <p:nvPr/>
        </p:nvPicPr>
        <p:blipFill rotWithShape="1">
          <a:blip r:embed="rId2"/>
          <a:srcRect l="28210" t="28962" r="25820" b="15290"/>
          <a:stretch/>
        </p:blipFill>
        <p:spPr>
          <a:xfrm>
            <a:off x="682389" y="1633714"/>
            <a:ext cx="7605950" cy="4457235"/>
          </a:xfrm>
          <a:prstGeom prst="rect">
            <a:avLst/>
          </a:prstGeom>
        </p:spPr>
      </p:pic>
    </p:spTree>
    <p:extLst>
      <p:ext uri="{BB962C8B-B14F-4D97-AF65-F5344CB8AC3E}">
        <p14:creationId xmlns:p14="http://schemas.microsoft.com/office/powerpoint/2010/main" val="2493812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25</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Request Tracing for Microservices. </a:t>
            </a: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254366"/>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1670343"/>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665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8637-A5B9-4560-9037-47A392E1D302}"/>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How do the services communicate to each other?</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27B88006-8ED8-451B-A12A-1F4A4D9CE067}"/>
              </a:ext>
            </a:extLst>
          </p:cNvPr>
          <p:cNvSpPr>
            <a:spLocks noGrp="1"/>
          </p:cNvSpPr>
          <p:nvPr>
            <p:ph type="sldNum" sz="quarter" idx="12"/>
          </p:nvPr>
        </p:nvSpPr>
        <p:spPr/>
        <p:txBody>
          <a:bodyPr/>
          <a:lstStyle/>
          <a:p>
            <a:fld id="{C60C2248-B95D-984B-A0F4-42B9A4652AA7}" type="slidenum">
              <a:rPr lang="en-US" smtClean="0"/>
              <a:pPr/>
              <a:t>26</a:t>
            </a:fld>
            <a:endParaRPr lang="en-US"/>
          </a:p>
        </p:txBody>
      </p:sp>
      <p:sp>
        <p:nvSpPr>
          <p:cNvPr id="4" name="Content Placeholder 3">
            <a:extLst>
              <a:ext uri="{FF2B5EF4-FFF2-40B4-BE49-F238E27FC236}">
                <a16:creationId xmlns:a16="http://schemas.microsoft.com/office/drawing/2014/main" id="{2E5C74DE-AA03-4579-8CF1-95804DC1E14E}"/>
              </a:ext>
            </a:extLst>
          </p:cNvPr>
          <p:cNvSpPr>
            <a:spLocks noGrp="1"/>
          </p:cNvSpPr>
          <p:nvPr>
            <p:ph sz="quarter" idx="13"/>
          </p:nvPr>
        </p:nvSpPr>
        <p:spPr>
          <a:xfrm>
            <a:off x="390528" y="1296538"/>
            <a:ext cx="8353233" cy="4870902"/>
          </a:xfrm>
        </p:spPr>
        <p:txBody>
          <a:bodyPr>
            <a:normAutofit/>
          </a:bodyPr>
          <a:lstStyle/>
          <a:p>
            <a:pPr marL="0" indent="0">
              <a:buNone/>
            </a:pPr>
            <a:r>
              <a:rPr lang="en-US" sz="1600" b="0" dirty="0">
                <a:latin typeface="Gill Sans MT" panose="020B0502020104020203" pitchFamily="34" charset="0"/>
              </a:rPr>
              <a:t>Communication types:</a:t>
            </a:r>
          </a:p>
          <a:p>
            <a:pPr marL="0" indent="0" fontAlgn="base">
              <a:buNone/>
            </a:pPr>
            <a:r>
              <a:rPr lang="en-US" b="0" dirty="0">
                <a:latin typeface="Gill Sans MT" panose="020B0502020104020203" pitchFamily="34" charset="0"/>
              </a:rPr>
              <a:t>The first dimension is whether the interaction is one‑to‑one or one‑to‑many:</a:t>
            </a:r>
          </a:p>
          <a:p>
            <a:pPr lvl="1" fontAlgn="base"/>
            <a:r>
              <a:rPr lang="en-US" sz="1400" b="0" dirty="0">
                <a:latin typeface="Gill Sans MT" panose="020B0502020104020203" pitchFamily="34" charset="0"/>
              </a:rPr>
              <a:t>One‑to‑one – Each client request is processed by exactly one service instance.</a:t>
            </a:r>
          </a:p>
          <a:p>
            <a:pPr lvl="1" fontAlgn="base"/>
            <a:r>
              <a:rPr lang="en-US" sz="1400" b="0" dirty="0">
                <a:latin typeface="Gill Sans MT" panose="020B0502020104020203" pitchFamily="34" charset="0"/>
              </a:rPr>
              <a:t>One‑to‑many – Each request is processed by multiple service instances.</a:t>
            </a: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a:p>
            <a:pPr marL="0" indent="0">
              <a:buNone/>
            </a:pPr>
            <a:endParaRPr lang="en-US" dirty="0">
              <a:latin typeface="Gill Sans MT" panose="020B0502020104020203" pitchFamily="34" charset="0"/>
            </a:endParaRPr>
          </a:p>
          <a:p>
            <a:pPr marL="0" indent="0" fontAlgn="base">
              <a:buNone/>
            </a:pPr>
            <a:r>
              <a:rPr lang="en-US" b="0" dirty="0">
                <a:latin typeface="Gill Sans MT" panose="020B0502020104020203" pitchFamily="34" charset="0"/>
              </a:rPr>
              <a:t>The second dimension is whether the interaction is synchronous or asynchronous:</a:t>
            </a:r>
          </a:p>
          <a:p>
            <a:pPr lvl="1" fontAlgn="base"/>
            <a:r>
              <a:rPr lang="en-US" sz="1400" b="0" dirty="0">
                <a:latin typeface="Gill Sans MT" panose="020B0502020104020203" pitchFamily="34" charset="0"/>
              </a:rPr>
              <a:t>Synchronous – The client expects a timely response from the service and might even block while it waits.</a:t>
            </a:r>
          </a:p>
          <a:p>
            <a:pPr lvl="1" fontAlgn="base"/>
            <a:r>
              <a:rPr lang="en-US" sz="1400" b="0" dirty="0">
                <a:latin typeface="Gill Sans MT" panose="020B0502020104020203" pitchFamily="34" charset="0"/>
              </a:rPr>
              <a:t>Asynchronous – The client doesn’t block while waiting for a response, and the response, if any, isn’t necessarily sent immediately</a:t>
            </a:r>
          </a:p>
          <a:p>
            <a:pPr marL="180975" lvl="1" indent="0" fontAlgn="base">
              <a:buNone/>
            </a:pPr>
            <a:endParaRPr lang="en-US" sz="1400" dirty="0">
              <a:latin typeface="Gill Sans MT" panose="020B0502020104020203" pitchFamily="34" charset="0"/>
            </a:endParaRPr>
          </a:p>
          <a:p>
            <a:pPr marL="180975" lvl="1" indent="0" fontAlgn="base">
              <a:buNone/>
            </a:pPr>
            <a:endParaRPr lang="en-US" sz="1400" b="0" dirty="0">
              <a:latin typeface="Gill Sans MT" panose="020B0502020104020203" pitchFamily="34" charset="0"/>
            </a:endParaRPr>
          </a:p>
          <a:p>
            <a:pPr marL="0" indent="0">
              <a:buNone/>
            </a:pPr>
            <a:endParaRPr lang="en-US" dirty="0"/>
          </a:p>
        </p:txBody>
      </p:sp>
      <p:pic>
        <p:nvPicPr>
          <p:cNvPr id="5" name="Picture 4">
            <a:extLst>
              <a:ext uri="{FF2B5EF4-FFF2-40B4-BE49-F238E27FC236}">
                <a16:creationId xmlns:a16="http://schemas.microsoft.com/office/drawing/2014/main" id="{CBC5D868-19B6-4A4A-A586-DA52CD4624F9}"/>
              </a:ext>
            </a:extLst>
          </p:cNvPr>
          <p:cNvPicPr>
            <a:picLocks noChangeAspect="1"/>
          </p:cNvPicPr>
          <p:nvPr/>
        </p:nvPicPr>
        <p:blipFill rotWithShape="1">
          <a:blip r:embed="rId2"/>
          <a:srcRect l="44925" t="37456" r="12986" b="20599"/>
          <a:stretch/>
        </p:blipFill>
        <p:spPr>
          <a:xfrm>
            <a:off x="2906973" y="3002507"/>
            <a:ext cx="3848669" cy="1763973"/>
          </a:xfrm>
          <a:prstGeom prst="rect">
            <a:avLst/>
          </a:prstGeom>
        </p:spPr>
      </p:pic>
    </p:spTree>
    <p:extLst>
      <p:ext uri="{BB962C8B-B14F-4D97-AF65-F5344CB8AC3E}">
        <p14:creationId xmlns:p14="http://schemas.microsoft.com/office/powerpoint/2010/main" val="209502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EFA9F-FDA8-42C1-9EAF-F10E3D4F5257}"/>
              </a:ext>
            </a:extLst>
          </p:cNvPr>
          <p:cNvSpPr>
            <a:spLocks noGrp="1"/>
          </p:cNvSpPr>
          <p:nvPr>
            <p:ph type="sldNum" sz="quarter" idx="12"/>
          </p:nvPr>
        </p:nvSpPr>
        <p:spPr/>
        <p:txBody>
          <a:bodyPr/>
          <a:lstStyle/>
          <a:p>
            <a:fld id="{C60C2248-B95D-984B-A0F4-42B9A4652AA7}" type="slidenum">
              <a:rPr lang="en-US" smtClean="0"/>
              <a:pPr/>
              <a:t>27</a:t>
            </a:fld>
            <a:endParaRPr lang="en-US"/>
          </a:p>
        </p:txBody>
      </p:sp>
      <p:sp>
        <p:nvSpPr>
          <p:cNvPr id="4" name="Content Placeholder 3">
            <a:extLst>
              <a:ext uri="{FF2B5EF4-FFF2-40B4-BE49-F238E27FC236}">
                <a16:creationId xmlns:a16="http://schemas.microsoft.com/office/drawing/2014/main" id="{6B56F96A-88F7-432C-8671-BE4FB942C91D}"/>
              </a:ext>
            </a:extLst>
          </p:cNvPr>
          <p:cNvSpPr>
            <a:spLocks noGrp="1"/>
          </p:cNvSpPr>
          <p:nvPr>
            <p:ph sz="quarter" idx="13"/>
          </p:nvPr>
        </p:nvSpPr>
        <p:spPr>
          <a:xfrm>
            <a:off x="390528" y="533923"/>
            <a:ext cx="8353233" cy="1845781"/>
          </a:xfrm>
        </p:spPr>
        <p:txBody>
          <a:bodyPr>
            <a:normAutofit/>
          </a:bodyPr>
          <a:lstStyle/>
          <a:p>
            <a:pPr marL="0" indent="0">
              <a:buNone/>
            </a:pPr>
            <a:r>
              <a:rPr lang="en-US" sz="3200" b="0" dirty="0">
                <a:latin typeface="Gill Sans MT" panose="020B0502020104020203" pitchFamily="34" charset="0"/>
                <a:ea typeface="Verdana" panose="020B0604030504040204" pitchFamily="34" charset="0"/>
              </a:rPr>
              <a:t>How do the services communicate to each other?</a:t>
            </a:r>
            <a:endParaRPr lang="en-US" sz="32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r>
              <a:rPr lang="en-US" sz="1800" b="0" dirty="0">
                <a:latin typeface="Gill Sans MT" panose="020B0502020104020203" pitchFamily="34" charset="0"/>
              </a:rPr>
              <a:t> Synchronous Communication: </a:t>
            </a:r>
            <a:r>
              <a:rPr lang="en-US" sz="1600" b="0" dirty="0">
                <a:latin typeface="Gill Sans MT" panose="020B0502020104020203" pitchFamily="34" charset="0"/>
              </a:rPr>
              <a:t>  </a:t>
            </a:r>
            <a:r>
              <a:rPr lang="en-US" sz="1800" b="0" dirty="0">
                <a:latin typeface="Gill Sans MT" panose="020B0502020104020203" pitchFamily="34" charset="0"/>
              </a:rPr>
              <a:t>http protocol is used to communication.</a:t>
            </a: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p:txBody>
      </p:sp>
      <p:sp>
        <p:nvSpPr>
          <p:cNvPr id="5" name="AutoShape 2"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486022D2-051B-442F-AF36-C60D0AE678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25469AD3-934E-4E82-ABF1-D5C3E8E4FA87}"/>
              </a:ext>
            </a:extLst>
          </p:cNvPr>
          <p:cNvSpPr>
            <a:spLocks noChangeAspect="1" noChangeArrowheads="1"/>
          </p:cNvSpPr>
          <p:nvPr/>
        </p:nvSpPr>
        <p:spPr bwMode="auto">
          <a:xfrm>
            <a:off x="4572000" y="3429000"/>
            <a:ext cx="304800" cy="1297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4F1A65E3-FED6-4AB6-A63F-024231ED7A99}"/>
              </a:ext>
            </a:extLst>
          </p:cNvPr>
          <p:cNvPicPr>
            <a:picLocks noChangeAspect="1"/>
          </p:cNvPicPr>
          <p:nvPr/>
        </p:nvPicPr>
        <p:blipFill rotWithShape="1">
          <a:blip r:embed="rId2"/>
          <a:srcRect l="24478" t="15079" r="19527" b="58284"/>
          <a:stretch/>
        </p:blipFill>
        <p:spPr>
          <a:xfrm>
            <a:off x="534535" y="2973517"/>
            <a:ext cx="7014362" cy="2098590"/>
          </a:xfrm>
          <a:prstGeom prst="rect">
            <a:avLst/>
          </a:prstGeom>
        </p:spPr>
      </p:pic>
    </p:spTree>
    <p:extLst>
      <p:ext uri="{BB962C8B-B14F-4D97-AF65-F5344CB8AC3E}">
        <p14:creationId xmlns:p14="http://schemas.microsoft.com/office/powerpoint/2010/main" val="949137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EFA9F-FDA8-42C1-9EAF-F10E3D4F5257}"/>
              </a:ext>
            </a:extLst>
          </p:cNvPr>
          <p:cNvSpPr>
            <a:spLocks noGrp="1"/>
          </p:cNvSpPr>
          <p:nvPr>
            <p:ph type="sldNum" sz="quarter" idx="12"/>
          </p:nvPr>
        </p:nvSpPr>
        <p:spPr/>
        <p:txBody>
          <a:bodyPr/>
          <a:lstStyle/>
          <a:p>
            <a:fld id="{C60C2248-B95D-984B-A0F4-42B9A4652AA7}" type="slidenum">
              <a:rPr lang="en-US" smtClean="0"/>
              <a:pPr/>
              <a:t>28</a:t>
            </a:fld>
            <a:endParaRPr lang="en-US"/>
          </a:p>
        </p:txBody>
      </p:sp>
      <p:sp>
        <p:nvSpPr>
          <p:cNvPr id="4" name="Content Placeholder 3">
            <a:extLst>
              <a:ext uri="{FF2B5EF4-FFF2-40B4-BE49-F238E27FC236}">
                <a16:creationId xmlns:a16="http://schemas.microsoft.com/office/drawing/2014/main" id="{6B56F96A-88F7-432C-8671-BE4FB942C91D}"/>
              </a:ext>
            </a:extLst>
          </p:cNvPr>
          <p:cNvSpPr>
            <a:spLocks noGrp="1"/>
          </p:cNvSpPr>
          <p:nvPr>
            <p:ph sz="quarter" idx="13"/>
          </p:nvPr>
        </p:nvSpPr>
        <p:spPr>
          <a:xfrm>
            <a:off x="390528" y="533924"/>
            <a:ext cx="8353233" cy="1381758"/>
          </a:xfrm>
        </p:spPr>
        <p:txBody>
          <a:bodyPr>
            <a:normAutofit fontScale="85000" lnSpcReduction="20000"/>
          </a:bodyPr>
          <a:lstStyle/>
          <a:p>
            <a:pPr marL="0" indent="0">
              <a:buNone/>
            </a:pPr>
            <a:r>
              <a:rPr lang="en-US" sz="3200" b="0" dirty="0">
                <a:latin typeface="Gill Sans MT" panose="020B0502020104020203" pitchFamily="34" charset="0"/>
                <a:ea typeface="Verdana" panose="020B0604030504040204" pitchFamily="34" charset="0"/>
              </a:rPr>
              <a:t>How do the services communicate to each other?</a:t>
            </a:r>
            <a:endParaRPr lang="en-US" sz="32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r>
              <a:rPr lang="en-US" sz="1900" b="0" dirty="0">
                <a:latin typeface="Gill Sans MT" panose="020B0502020104020203" pitchFamily="34" charset="0"/>
              </a:rPr>
              <a:t> Synchronous Communication:   http protocol is used to communication.</a:t>
            </a: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p:txBody>
      </p:sp>
      <p:sp>
        <p:nvSpPr>
          <p:cNvPr id="5" name="AutoShape 2"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486022D2-051B-442F-AF36-C60D0AE678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25469AD3-934E-4E82-ABF1-D5C3E8E4FA87}"/>
              </a:ext>
            </a:extLst>
          </p:cNvPr>
          <p:cNvSpPr>
            <a:spLocks noChangeAspect="1" noChangeArrowheads="1"/>
          </p:cNvSpPr>
          <p:nvPr/>
        </p:nvSpPr>
        <p:spPr bwMode="auto">
          <a:xfrm>
            <a:off x="4572000" y="3429000"/>
            <a:ext cx="304800" cy="1297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FAE86F7-79B7-4401-A42E-5774A364BF5C}"/>
              </a:ext>
            </a:extLst>
          </p:cNvPr>
          <p:cNvPicPr>
            <a:picLocks noChangeAspect="1"/>
          </p:cNvPicPr>
          <p:nvPr/>
        </p:nvPicPr>
        <p:blipFill rotWithShape="1">
          <a:blip r:embed="rId3"/>
          <a:srcRect l="24179" t="14347" r="5970" b="58766"/>
          <a:stretch/>
        </p:blipFill>
        <p:spPr>
          <a:xfrm>
            <a:off x="486061" y="2311694"/>
            <a:ext cx="7924763" cy="1714395"/>
          </a:xfrm>
          <a:prstGeom prst="rect">
            <a:avLst/>
          </a:prstGeom>
        </p:spPr>
      </p:pic>
      <p:sp>
        <p:nvSpPr>
          <p:cNvPr id="7" name="TextBox 6">
            <a:extLst>
              <a:ext uri="{FF2B5EF4-FFF2-40B4-BE49-F238E27FC236}">
                <a16:creationId xmlns:a16="http://schemas.microsoft.com/office/drawing/2014/main" id="{8CFF5DA7-2CF3-4C9F-A698-50EDA637CDB4}"/>
              </a:ext>
            </a:extLst>
          </p:cNvPr>
          <p:cNvSpPr txBox="1"/>
          <p:nvPr/>
        </p:nvSpPr>
        <p:spPr>
          <a:xfrm>
            <a:off x="832513" y="4462818"/>
            <a:ext cx="5036024" cy="1550031"/>
          </a:xfrm>
          <a:prstGeom prst="rect">
            <a:avLst/>
          </a:prstGeom>
          <a:noFill/>
        </p:spPr>
        <p:txBody>
          <a:bodyPr wrap="square" lIns="36000" tIns="36000" rIns="36000" bIns="36000" rtlCol="0">
            <a:spAutoFit/>
          </a:bodyPr>
          <a:lstStyle/>
          <a:p>
            <a:r>
              <a:rPr lang="en-US" sz="1600" b="1" dirty="0">
                <a:latin typeface="Gill Sans MT" panose="020B0502020104020203" pitchFamily="34" charset="0"/>
              </a:rPr>
              <a:t>In case of partial failure</a:t>
            </a:r>
          </a:p>
          <a:p>
            <a:pPr marL="285750" indent="-285750" fontAlgn="base">
              <a:buFont typeface="Arial" panose="020B0604020202020204" pitchFamily="34" charset="0"/>
              <a:buChar char="•"/>
            </a:pPr>
            <a:r>
              <a:rPr lang="en-US" sz="1600" dirty="0">
                <a:latin typeface="Gill Sans MT" panose="020B0502020104020203" pitchFamily="34" charset="0"/>
              </a:rPr>
              <a:t>Network timeouts</a:t>
            </a:r>
          </a:p>
          <a:p>
            <a:pPr marL="285750" indent="-285750" fontAlgn="base">
              <a:buFont typeface="Arial" panose="020B0604020202020204" pitchFamily="34" charset="0"/>
              <a:buChar char="•"/>
            </a:pPr>
            <a:r>
              <a:rPr lang="en-US" sz="1600" dirty="0">
                <a:latin typeface="Gill Sans MT" panose="020B0502020104020203" pitchFamily="34" charset="0"/>
              </a:rPr>
              <a:t>Limiting the number of outstanding requests</a:t>
            </a:r>
          </a:p>
          <a:p>
            <a:pPr marL="285750" indent="-285750" fontAlgn="base">
              <a:buFont typeface="Arial" panose="020B0604020202020204" pitchFamily="34" charset="0"/>
              <a:buChar char="•"/>
            </a:pPr>
            <a:r>
              <a:rPr lang="en-US" sz="1600" dirty="0">
                <a:latin typeface="Gill Sans MT" panose="020B0502020104020203" pitchFamily="34" charset="0"/>
              </a:rPr>
              <a:t>Circuit breaker pattern </a:t>
            </a:r>
          </a:p>
          <a:p>
            <a:pPr marL="285750" indent="-285750" fontAlgn="base">
              <a:buFont typeface="Arial" panose="020B0604020202020204" pitchFamily="34" charset="0"/>
              <a:buChar char="•"/>
            </a:pPr>
            <a:r>
              <a:rPr lang="en-US" sz="1600" dirty="0">
                <a:latin typeface="Gill Sans MT" panose="020B0502020104020203" pitchFamily="34" charset="0"/>
              </a:rPr>
              <a:t>Provide fallbacks </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96342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5EFA9F-FDA8-42C1-9EAF-F10E3D4F5257}"/>
              </a:ext>
            </a:extLst>
          </p:cNvPr>
          <p:cNvSpPr>
            <a:spLocks noGrp="1"/>
          </p:cNvSpPr>
          <p:nvPr>
            <p:ph type="sldNum" sz="quarter" idx="12"/>
          </p:nvPr>
        </p:nvSpPr>
        <p:spPr/>
        <p:txBody>
          <a:bodyPr/>
          <a:lstStyle/>
          <a:p>
            <a:fld id="{C60C2248-B95D-984B-A0F4-42B9A4652AA7}" type="slidenum">
              <a:rPr lang="en-US" smtClean="0"/>
              <a:pPr/>
              <a:t>29</a:t>
            </a:fld>
            <a:endParaRPr lang="en-US"/>
          </a:p>
        </p:txBody>
      </p:sp>
      <p:sp>
        <p:nvSpPr>
          <p:cNvPr id="4" name="Content Placeholder 3">
            <a:extLst>
              <a:ext uri="{FF2B5EF4-FFF2-40B4-BE49-F238E27FC236}">
                <a16:creationId xmlns:a16="http://schemas.microsoft.com/office/drawing/2014/main" id="{6B56F96A-88F7-432C-8671-BE4FB942C91D}"/>
              </a:ext>
            </a:extLst>
          </p:cNvPr>
          <p:cNvSpPr>
            <a:spLocks noGrp="1"/>
          </p:cNvSpPr>
          <p:nvPr>
            <p:ph sz="quarter" idx="13"/>
          </p:nvPr>
        </p:nvSpPr>
        <p:spPr>
          <a:xfrm>
            <a:off x="390528" y="533924"/>
            <a:ext cx="8353233" cy="1381758"/>
          </a:xfrm>
        </p:spPr>
        <p:txBody>
          <a:bodyPr>
            <a:normAutofit fontScale="85000" lnSpcReduction="20000"/>
          </a:bodyPr>
          <a:lstStyle/>
          <a:p>
            <a:pPr marL="0" indent="0">
              <a:buNone/>
            </a:pPr>
            <a:r>
              <a:rPr lang="en-US" sz="3200" b="0" dirty="0">
                <a:latin typeface="Gill Sans MT" panose="020B0502020104020203" pitchFamily="34" charset="0"/>
                <a:ea typeface="Verdana" panose="020B0604030504040204" pitchFamily="34" charset="0"/>
              </a:rPr>
              <a:t>How do the services communicate to each other?</a:t>
            </a:r>
            <a:endParaRPr lang="en-US" sz="32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r>
              <a:rPr lang="en-US" sz="1900" b="0" dirty="0">
                <a:latin typeface="Gill Sans MT" panose="020B0502020104020203" pitchFamily="34" charset="0"/>
              </a:rPr>
              <a:t> Asynchronous Communication:   high throughput messaging system like (Apache Kafka)  is used.</a:t>
            </a: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a:p>
            <a:pPr marL="0" indent="0">
              <a:buNone/>
            </a:pPr>
            <a:endParaRPr lang="en-US" sz="1800" b="0" dirty="0">
              <a:latin typeface="Gill Sans MT" panose="020B0502020104020203" pitchFamily="34" charset="0"/>
            </a:endParaRPr>
          </a:p>
        </p:txBody>
      </p:sp>
      <p:sp>
        <p:nvSpPr>
          <p:cNvPr id="5" name="AutoShape 2"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486022D2-051B-442F-AF36-C60D0AE6781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n synchronous communication a &quot;chain&quot; of requests is created between microservices while serving the client request. This is an anti-pattern. In asynchronous communication microservices use asynchronous messages or http polling to communicate with other microservices, but the client request is served right away.">
            <a:extLst>
              <a:ext uri="{FF2B5EF4-FFF2-40B4-BE49-F238E27FC236}">
                <a16:creationId xmlns:a16="http://schemas.microsoft.com/office/drawing/2014/main" id="{25469AD3-934E-4E82-ABF1-D5C3E8E4FA87}"/>
              </a:ext>
            </a:extLst>
          </p:cNvPr>
          <p:cNvSpPr>
            <a:spLocks noChangeAspect="1" noChangeArrowheads="1"/>
          </p:cNvSpPr>
          <p:nvPr/>
        </p:nvSpPr>
        <p:spPr bwMode="auto">
          <a:xfrm>
            <a:off x="4572000" y="3429000"/>
            <a:ext cx="304800" cy="1297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A814DC77-BB77-4D50-A77E-CCB0FA439D25}"/>
              </a:ext>
            </a:extLst>
          </p:cNvPr>
          <p:cNvPicPr>
            <a:picLocks noChangeAspect="1"/>
          </p:cNvPicPr>
          <p:nvPr/>
        </p:nvPicPr>
        <p:blipFill rotWithShape="1">
          <a:blip r:embed="rId2"/>
          <a:srcRect l="24925" t="40233" b="29606"/>
          <a:stretch/>
        </p:blipFill>
        <p:spPr>
          <a:xfrm>
            <a:off x="696036" y="2501584"/>
            <a:ext cx="8081534" cy="1824756"/>
          </a:xfrm>
          <a:prstGeom prst="rect">
            <a:avLst/>
          </a:prstGeom>
        </p:spPr>
      </p:pic>
    </p:spTree>
    <p:extLst>
      <p:ext uri="{BB962C8B-B14F-4D97-AF65-F5344CB8AC3E}">
        <p14:creationId xmlns:p14="http://schemas.microsoft.com/office/powerpoint/2010/main" val="137236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9EB7-1D49-4BCD-A1B7-F288144325E2}"/>
              </a:ext>
            </a:extLst>
          </p:cNvPr>
          <p:cNvSpPr>
            <a:spLocks noGrp="1"/>
          </p:cNvSpPr>
          <p:nvPr>
            <p:ph type="title"/>
          </p:nvPr>
        </p:nvSpPr>
        <p:spPr/>
        <p:txBody>
          <a:bodyPr/>
          <a:lstStyle/>
          <a:p>
            <a:r>
              <a:rPr lang="en-US" dirty="0">
                <a:latin typeface="Gill Sans MT" panose="020B0502020104020203" pitchFamily="34" charset="0"/>
              </a:rPr>
              <a:t>Successful software development</a:t>
            </a:r>
          </a:p>
        </p:txBody>
      </p:sp>
      <p:sp>
        <p:nvSpPr>
          <p:cNvPr id="3" name="Slide Number Placeholder 2">
            <a:extLst>
              <a:ext uri="{FF2B5EF4-FFF2-40B4-BE49-F238E27FC236}">
                <a16:creationId xmlns:a16="http://schemas.microsoft.com/office/drawing/2014/main" id="{4F268659-D80B-465A-9C75-BA357DFD0125}"/>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3</a:t>
            </a:fld>
            <a:endParaRPr lang="en-US" dirty="0">
              <a:latin typeface="Gill Sans MT" panose="020B0502020104020203" pitchFamily="34" charset="0"/>
            </a:endParaRPr>
          </a:p>
        </p:txBody>
      </p:sp>
      <p:sp>
        <p:nvSpPr>
          <p:cNvPr id="8" name="Isosceles Triangle 7">
            <a:extLst>
              <a:ext uri="{FF2B5EF4-FFF2-40B4-BE49-F238E27FC236}">
                <a16:creationId xmlns:a16="http://schemas.microsoft.com/office/drawing/2014/main" id="{FE74AF71-BAB9-40E0-9EE5-30FB29708A91}"/>
              </a:ext>
            </a:extLst>
          </p:cNvPr>
          <p:cNvSpPr/>
          <p:nvPr/>
        </p:nvSpPr>
        <p:spPr>
          <a:xfrm>
            <a:off x="2831910" y="2064224"/>
            <a:ext cx="3480179" cy="2729552"/>
          </a:xfrm>
          <a:prstGeom prst="triangle">
            <a:avLst/>
          </a:prstGeom>
          <a:solidFill>
            <a:schemeClr val="tx2"/>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latin typeface="Gill Sans MT" panose="020B0502020104020203" pitchFamily="34" charset="0"/>
            </a:endParaRPr>
          </a:p>
        </p:txBody>
      </p:sp>
      <p:sp>
        <p:nvSpPr>
          <p:cNvPr id="9" name="TextBox 8">
            <a:extLst>
              <a:ext uri="{FF2B5EF4-FFF2-40B4-BE49-F238E27FC236}">
                <a16:creationId xmlns:a16="http://schemas.microsoft.com/office/drawing/2014/main" id="{DC3F6D51-3BA5-4EA9-87B8-47E8B58527FE}"/>
              </a:ext>
            </a:extLst>
          </p:cNvPr>
          <p:cNvSpPr txBox="1"/>
          <p:nvPr/>
        </p:nvSpPr>
        <p:spPr>
          <a:xfrm>
            <a:off x="6312089" y="4474852"/>
            <a:ext cx="1296538"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Organization</a:t>
            </a:r>
          </a:p>
        </p:txBody>
      </p:sp>
      <p:sp>
        <p:nvSpPr>
          <p:cNvPr id="11" name="TextBox 10">
            <a:extLst>
              <a:ext uri="{FF2B5EF4-FFF2-40B4-BE49-F238E27FC236}">
                <a16:creationId xmlns:a16="http://schemas.microsoft.com/office/drawing/2014/main" id="{1F9788B1-B23F-4A0C-BA50-35F9683A2B8E}"/>
              </a:ext>
            </a:extLst>
          </p:cNvPr>
          <p:cNvSpPr txBox="1"/>
          <p:nvPr/>
        </p:nvSpPr>
        <p:spPr>
          <a:xfrm>
            <a:off x="3862315" y="1751225"/>
            <a:ext cx="1419369"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Architecture</a:t>
            </a:r>
          </a:p>
        </p:txBody>
      </p:sp>
      <p:sp>
        <p:nvSpPr>
          <p:cNvPr id="12" name="TextBox 11">
            <a:extLst>
              <a:ext uri="{FF2B5EF4-FFF2-40B4-BE49-F238E27FC236}">
                <a16:creationId xmlns:a16="http://schemas.microsoft.com/office/drawing/2014/main" id="{FCB01CF5-2608-425C-913A-B9257AE71A93}"/>
              </a:ext>
            </a:extLst>
          </p:cNvPr>
          <p:cNvSpPr txBox="1"/>
          <p:nvPr/>
        </p:nvSpPr>
        <p:spPr>
          <a:xfrm>
            <a:off x="1712794" y="4504846"/>
            <a:ext cx="1119116"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Process</a:t>
            </a:r>
          </a:p>
        </p:txBody>
      </p:sp>
      <p:sp>
        <p:nvSpPr>
          <p:cNvPr id="13" name="TextBox 12">
            <a:extLst>
              <a:ext uri="{FF2B5EF4-FFF2-40B4-BE49-F238E27FC236}">
                <a16:creationId xmlns:a16="http://schemas.microsoft.com/office/drawing/2014/main" id="{1E05AB5D-6FCD-4D0F-9C0D-6681EF2BE9E3}"/>
              </a:ext>
            </a:extLst>
          </p:cNvPr>
          <p:cNvSpPr txBox="1"/>
          <p:nvPr/>
        </p:nvSpPr>
        <p:spPr>
          <a:xfrm>
            <a:off x="6333860" y="481012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Small</a:t>
            </a:r>
          </a:p>
          <a:p>
            <a:pPr marL="285750" indent="-285750">
              <a:buFont typeface="Arial" panose="020B0604020202020204" pitchFamily="34" charset="0"/>
              <a:buChar char="•"/>
            </a:pPr>
            <a:r>
              <a:rPr lang="en-US" sz="1600" dirty="0">
                <a:latin typeface="Gill Sans MT" panose="020B0502020104020203" pitchFamily="34" charset="0"/>
              </a:rPr>
              <a:t>Autonomous teams</a:t>
            </a:r>
          </a:p>
        </p:txBody>
      </p:sp>
      <p:sp>
        <p:nvSpPr>
          <p:cNvPr id="14" name="TextBox 13">
            <a:extLst>
              <a:ext uri="{FF2B5EF4-FFF2-40B4-BE49-F238E27FC236}">
                <a16:creationId xmlns:a16="http://schemas.microsoft.com/office/drawing/2014/main" id="{A9E1924A-8B5F-4514-8959-4B7E778E1CC3}"/>
              </a:ext>
            </a:extLst>
          </p:cNvPr>
          <p:cNvSpPr txBox="1"/>
          <p:nvPr/>
        </p:nvSpPr>
        <p:spPr>
          <a:xfrm>
            <a:off x="1712795" y="481012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Agile</a:t>
            </a:r>
          </a:p>
          <a:p>
            <a:pPr marL="285750" indent="-285750">
              <a:buFont typeface="Arial" panose="020B0604020202020204" pitchFamily="34" charset="0"/>
              <a:buChar char="•"/>
            </a:pPr>
            <a:r>
              <a:rPr lang="en-US" sz="1600" dirty="0">
                <a:latin typeface="Gill Sans MT" panose="020B0502020104020203" pitchFamily="34" charset="0"/>
              </a:rPr>
              <a:t>Continuous delivery</a:t>
            </a:r>
          </a:p>
        </p:txBody>
      </p:sp>
    </p:spTree>
    <p:extLst>
      <p:ext uri="{BB962C8B-B14F-4D97-AF65-F5344CB8AC3E}">
        <p14:creationId xmlns:p14="http://schemas.microsoft.com/office/powerpoint/2010/main" val="3018517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30</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Request Tracing for Microservices. </a:t>
            </a: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254366"/>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1670343"/>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ight">
            <a:extLst>
              <a:ext uri="{FF2B5EF4-FFF2-40B4-BE49-F238E27FC236}">
                <a16:creationId xmlns:a16="http://schemas.microsoft.com/office/drawing/2014/main" id="{DBF64A45-E85C-4A6B-87CE-16E1CF75F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504" y="2086320"/>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385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7015-162A-42C2-A4B2-DE4ECE76A6E9}"/>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How to deploy the services?</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452BDBF6-F564-4AC1-98B9-3862711AA8B3}"/>
              </a:ext>
            </a:extLst>
          </p:cNvPr>
          <p:cNvSpPr>
            <a:spLocks noGrp="1"/>
          </p:cNvSpPr>
          <p:nvPr>
            <p:ph type="sldNum" sz="quarter" idx="12"/>
          </p:nvPr>
        </p:nvSpPr>
        <p:spPr/>
        <p:txBody>
          <a:bodyPr/>
          <a:lstStyle/>
          <a:p>
            <a:fld id="{C60C2248-B95D-984B-A0F4-42B9A4652AA7}" type="slidenum">
              <a:rPr lang="en-US" smtClean="0"/>
              <a:pPr/>
              <a:t>31</a:t>
            </a:fld>
            <a:endParaRPr lang="en-US"/>
          </a:p>
        </p:txBody>
      </p:sp>
      <p:sp>
        <p:nvSpPr>
          <p:cNvPr id="6" name="Content Placeholder 5">
            <a:extLst>
              <a:ext uri="{FF2B5EF4-FFF2-40B4-BE49-F238E27FC236}">
                <a16:creationId xmlns:a16="http://schemas.microsoft.com/office/drawing/2014/main" id="{0CAF001C-C83F-4D3C-9F53-44F19F6889E2}"/>
              </a:ext>
            </a:extLst>
          </p:cNvPr>
          <p:cNvSpPr>
            <a:spLocks noGrp="1"/>
          </p:cNvSpPr>
          <p:nvPr>
            <p:ph sz="quarter" idx="13"/>
          </p:nvPr>
        </p:nvSpPr>
        <p:spPr>
          <a:xfrm>
            <a:off x="390528" y="1656197"/>
            <a:ext cx="8353233" cy="390968"/>
          </a:xfrm>
        </p:spPr>
        <p:txBody>
          <a:bodyPr/>
          <a:lstStyle/>
          <a:p>
            <a:pPr marL="0" indent="0">
              <a:buNone/>
            </a:pPr>
            <a:r>
              <a:rPr lang="en-US" sz="1600" dirty="0">
                <a:latin typeface="Comic Sans MS" panose="030F0702030302020204" pitchFamily="66" charset="0"/>
              </a:rPr>
              <a:t>Multiple Service Instances per Host Pattern</a:t>
            </a:r>
          </a:p>
          <a:p>
            <a:endParaRPr lang="en-US" dirty="0"/>
          </a:p>
        </p:txBody>
      </p:sp>
      <p:pic>
        <p:nvPicPr>
          <p:cNvPr id="29698" name="Picture 2" descr="sThe Multiple Service Instances per Host pattern for deploying microservices architecture-based applications">
            <a:extLst>
              <a:ext uri="{FF2B5EF4-FFF2-40B4-BE49-F238E27FC236}">
                <a16:creationId xmlns:a16="http://schemas.microsoft.com/office/drawing/2014/main" id="{6727EA4B-EFCC-4FD4-9B17-7278DFF06D5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303" y="2273602"/>
            <a:ext cx="3837225" cy="26941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46CA5B-BFE6-4B82-BAF3-6D546B9CF00F}"/>
              </a:ext>
            </a:extLst>
          </p:cNvPr>
          <p:cNvSpPr txBox="1"/>
          <p:nvPr/>
        </p:nvSpPr>
        <p:spPr>
          <a:xfrm>
            <a:off x="4452538" y="2273602"/>
            <a:ext cx="4258169" cy="2781137"/>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there is little or no isolation of the service instances</a:t>
            </a:r>
          </a:p>
          <a:p>
            <a:pPr marL="285750" indent="-285750">
              <a:buFont typeface="Arial" panose="020B0604020202020204" pitchFamily="34" charset="0"/>
              <a:buChar char="•"/>
            </a:pPr>
            <a:endParaRPr lang="en-US" sz="1600" dirty="0">
              <a:latin typeface="Gill Sans MT" panose="020B0502020104020203" pitchFamily="34" charset="0"/>
            </a:endParaRPr>
          </a:p>
          <a:p>
            <a:pPr marL="285750" indent="-285750">
              <a:buFont typeface="Arial" panose="020B0604020202020204" pitchFamily="34" charset="0"/>
              <a:buChar char="•"/>
            </a:pPr>
            <a:r>
              <a:rPr lang="en-US" sz="1600" dirty="0">
                <a:latin typeface="Gill Sans MT" panose="020B0502020104020203" pitchFamily="34" charset="0"/>
              </a:rPr>
              <a:t>It’s possible for a misbehaving service instance to consume all of the memory or CPU of the host.</a:t>
            </a:r>
          </a:p>
          <a:p>
            <a:pPr marL="285750" indent="-285750">
              <a:buFont typeface="Arial" panose="020B0604020202020204" pitchFamily="34" charset="0"/>
              <a:buChar char="•"/>
            </a:pPr>
            <a:endParaRPr lang="en-US" sz="1600" dirty="0">
              <a:latin typeface="Gill Sans MT" panose="020B0502020104020203" pitchFamily="34" charset="0"/>
            </a:endParaRPr>
          </a:p>
          <a:p>
            <a:pPr marL="285750" indent="-285750">
              <a:buFont typeface="Arial" panose="020B0604020202020204" pitchFamily="34" charset="0"/>
              <a:buChar char="•"/>
            </a:pPr>
            <a:r>
              <a:rPr lang="en-US" sz="1600" dirty="0">
                <a:latin typeface="Gill Sans MT" panose="020B0502020104020203" pitchFamily="34" charset="0"/>
              </a:rPr>
              <a:t>Services can be written in a variety of languages and frameworks, so there are lots of details that the development team must share with operations</a:t>
            </a:r>
          </a:p>
        </p:txBody>
      </p:sp>
    </p:spTree>
    <p:extLst>
      <p:ext uri="{BB962C8B-B14F-4D97-AF65-F5344CB8AC3E}">
        <p14:creationId xmlns:p14="http://schemas.microsoft.com/office/powerpoint/2010/main" val="1344211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7015-162A-42C2-A4B2-DE4ECE76A6E9}"/>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How to deploy the services?</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452BDBF6-F564-4AC1-98B9-3862711AA8B3}"/>
              </a:ext>
            </a:extLst>
          </p:cNvPr>
          <p:cNvSpPr>
            <a:spLocks noGrp="1"/>
          </p:cNvSpPr>
          <p:nvPr>
            <p:ph type="sldNum" sz="quarter" idx="12"/>
          </p:nvPr>
        </p:nvSpPr>
        <p:spPr/>
        <p:txBody>
          <a:bodyPr/>
          <a:lstStyle/>
          <a:p>
            <a:fld id="{C60C2248-B95D-984B-A0F4-42B9A4652AA7}" type="slidenum">
              <a:rPr lang="en-US" smtClean="0"/>
              <a:pPr/>
              <a:t>32</a:t>
            </a:fld>
            <a:endParaRPr lang="en-US"/>
          </a:p>
        </p:txBody>
      </p:sp>
      <p:sp>
        <p:nvSpPr>
          <p:cNvPr id="6" name="Content Placeholder 5">
            <a:extLst>
              <a:ext uri="{FF2B5EF4-FFF2-40B4-BE49-F238E27FC236}">
                <a16:creationId xmlns:a16="http://schemas.microsoft.com/office/drawing/2014/main" id="{0CAF001C-C83F-4D3C-9F53-44F19F6889E2}"/>
              </a:ext>
            </a:extLst>
          </p:cNvPr>
          <p:cNvSpPr>
            <a:spLocks noGrp="1"/>
          </p:cNvSpPr>
          <p:nvPr>
            <p:ph sz="quarter" idx="13"/>
          </p:nvPr>
        </p:nvSpPr>
        <p:spPr>
          <a:xfrm>
            <a:off x="390528" y="1656197"/>
            <a:ext cx="8353233" cy="390968"/>
          </a:xfrm>
        </p:spPr>
        <p:txBody>
          <a:bodyPr/>
          <a:lstStyle/>
          <a:p>
            <a:pPr marL="0" indent="0">
              <a:buNone/>
            </a:pPr>
            <a:r>
              <a:rPr lang="it-IT" sz="1600" dirty="0">
                <a:latin typeface="Gill Sans MT" panose="020B0502020104020203" pitchFamily="34" charset="0"/>
              </a:rPr>
              <a:t>Service Instance per Virtual Machine Pattern</a:t>
            </a:r>
          </a:p>
          <a:p>
            <a:pPr marL="0" indent="0">
              <a:buNone/>
            </a:pPr>
            <a:endParaRPr lang="en-US" sz="1600" dirty="0">
              <a:latin typeface="Comic Sans MS" panose="030F0702030302020204" pitchFamily="66" charset="0"/>
            </a:endParaRPr>
          </a:p>
          <a:p>
            <a:pPr marL="0" indent="0">
              <a:buNone/>
            </a:pPr>
            <a:endParaRPr lang="en-US" sz="1600" dirty="0">
              <a:latin typeface="Comic Sans MS" panose="030F0702030302020204" pitchFamily="66" charset="0"/>
            </a:endParaRPr>
          </a:p>
          <a:p>
            <a:endParaRPr lang="en-US" dirty="0"/>
          </a:p>
        </p:txBody>
      </p:sp>
      <p:sp>
        <p:nvSpPr>
          <p:cNvPr id="7" name="TextBox 6">
            <a:extLst>
              <a:ext uri="{FF2B5EF4-FFF2-40B4-BE49-F238E27FC236}">
                <a16:creationId xmlns:a16="http://schemas.microsoft.com/office/drawing/2014/main" id="{4B46CA5B-BFE6-4B82-BAF3-6D546B9CF00F}"/>
              </a:ext>
            </a:extLst>
          </p:cNvPr>
          <p:cNvSpPr txBox="1"/>
          <p:nvPr/>
        </p:nvSpPr>
        <p:spPr>
          <a:xfrm>
            <a:off x="4831307" y="2273602"/>
            <a:ext cx="3879400" cy="3181246"/>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Advantage :</a:t>
            </a:r>
          </a:p>
          <a:p>
            <a:pPr marL="285750" indent="-285750">
              <a:buFont typeface="Arial" panose="020B0604020202020204" pitchFamily="34" charset="0"/>
              <a:buChar char="•"/>
            </a:pPr>
            <a:r>
              <a:rPr lang="en-US" sz="1400" dirty="0">
                <a:latin typeface="Gill Sans MT" panose="020B0502020104020203" pitchFamily="34" charset="0"/>
              </a:rPr>
              <a:t>service instance runs in complete isolation.</a:t>
            </a:r>
          </a:p>
          <a:p>
            <a:pPr marL="285750" indent="-285750">
              <a:buFont typeface="Arial" panose="020B0604020202020204" pitchFamily="34" charset="0"/>
              <a:buChar char="•"/>
            </a:pPr>
            <a:r>
              <a:rPr lang="en-US" sz="1400" dirty="0">
                <a:latin typeface="Gill Sans MT" panose="020B0502020104020203" pitchFamily="34" charset="0"/>
              </a:rPr>
              <a:t>It has a fixed amount of CPU and memory and can’t steal resources from other services.</a:t>
            </a:r>
          </a:p>
          <a:p>
            <a:pPr marL="285750" indent="-285750">
              <a:buFont typeface="Arial" panose="020B0604020202020204" pitchFamily="34" charset="0"/>
              <a:buChar char="•"/>
            </a:pPr>
            <a:r>
              <a:rPr lang="en-US" sz="1400" dirty="0">
                <a:latin typeface="Gill Sans MT" panose="020B0502020104020203" pitchFamily="34" charset="0"/>
              </a:rPr>
              <a:t>encapsulates your service’s implementation technology</a:t>
            </a:r>
          </a:p>
          <a:p>
            <a:pPr marL="285750" indent="-285750">
              <a:buFont typeface="Arial" panose="020B0604020202020204" pitchFamily="34" charset="0"/>
              <a:buChar char="•"/>
            </a:pPr>
            <a:r>
              <a:rPr lang="en-US" sz="1400" dirty="0">
                <a:latin typeface="Gill Sans MT" panose="020B0502020104020203" pitchFamily="34" charset="0"/>
              </a:rPr>
              <a:t>Deployment becomes much simpler and more reliable.</a:t>
            </a:r>
          </a:p>
          <a:p>
            <a:pPr marL="285750" indent="-285750">
              <a:buFont typeface="Arial" panose="020B0604020202020204" pitchFamily="34" charset="0"/>
              <a:buChar char="•"/>
            </a:pPr>
            <a:endParaRPr lang="en-US" sz="1400" dirty="0">
              <a:latin typeface="Gill Sans MT" panose="020B0502020104020203" pitchFamily="34" charset="0"/>
            </a:endParaRPr>
          </a:p>
          <a:p>
            <a:r>
              <a:rPr lang="en-US" sz="1400" dirty="0">
                <a:latin typeface="Gill Sans MT" panose="020B0502020104020203" pitchFamily="34" charset="0"/>
              </a:rPr>
              <a:t>Disadvantage:</a:t>
            </a:r>
          </a:p>
          <a:p>
            <a:pPr marL="285750" indent="-285750">
              <a:buFont typeface="Arial" panose="020B0604020202020204" pitchFamily="34" charset="0"/>
              <a:buChar char="•"/>
            </a:pPr>
            <a:r>
              <a:rPr lang="en-US" sz="1400" dirty="0">
                <a:latin typeface="Gill Sans MT" panose="020B0502020104020203" pitchFamily="34" charset="0"/>
              </a:rPr>
              <a:t>less efficient resource utilization.</a:t>
            </a:r>
          </a:p>
          <a:p>
            <a:pPr marL="285750" indent="-285750">
              <a:buFont typeface="Arial" panose="020B0604020202020204" pitchFamily="34" charset="0"/>
              <a:buChar char="•"/>
            </a:pPr>
            <a:r>
              <a:rPr lang="en-US" sz="1400" dirty="0">
                <a:latin typeface="Gill Sans MT" panose="020B0502020104020203" pitchFamily="34" charset="0"/>
              </a:rPr>
              <a:t>VM images are typically slow to build due to their size.</a:t>
            </a:r>
          </a:p>
          <a:p>
            <a:pPr marL="285750" indent="-285750">
              <a:buFont typeface="Arial" panose="020B0604020202020204" pitchFamily="34" charset="0"/>
              <a:buChar char="•"/>
            </a:pPr>
            <a:r>
              <a:rPr lang="en-US" sz="1400" dirty="0">
                <a:latin typeface="Gill Sans MT" panose="020B0502020104020203" pitchFamily="34" charset="0"/>
              </a:rPr>
              <a:t> are typically slow to instantiate</a:t>
            </a:r>
          </a:p>
        </p:txBody>
      </p:sp>
      <p:pic>
        <p:nvPicPr>
          <p:cNvPr id="34818" name="Picture 2" descr="The Service Instance per Virtual Machine pattern for deploying microservices architecture-based applications">
            <a:extLst>
              <a:ext uri="{FF2B5EF4-FFF2-40B4-BE49-F238E27FC236}">
                <a16:creationId xmlns:a16="http://schemas.microsoft.com/office/drawing/2014/main" id="{799B2019-C1D5-4976-A8AF-1667A8952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871" y="2148766"/>
            <a:ext cx="4425603" cy="372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3845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57015-162A-42C2-A4B2-DE4ECE76A6E9}"/>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How to deploy the services?</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452BDBF6-F564-4AC1-98B9-3862711AA8B3}"/>
              </a:ext>
            </a:extLst>
          </p:cNvPr>
          <p:cNvSpPr>
            <a:spLocks noGrp="1"/>
          </p:cNvSpPr>
          <p:nvPr>
            <p:ph type="sldNum" sz="quarter" idx="12"/>
          </p:nvPr>
        </p:nvSpPr>
        <p:spPr/>
        <p:txBody>
          <a:bodyPr/>
          <a:lstStyle/>
          <a:p>
            <a:fld id="{C60C2248-B95D-984B-A0F4-42B9A4652AA7}" type="slidenum">
              <a:rPr lang="en-US" smtClean="0"/>
              <a:pPr/>
              <a:t>33</a:t>
            </a:fld>
            <a:endParaRPr lang="en-US"/>
          </a:p>
        </p:txBody>
      </p:sp>
      <p:sp>
        <p:nvSpPr>
          <p:cNvPr id="6" name="Content Placeholder 5">
            <a:extLst>
              <a:ext uri="{FF2B5EF4-FFF2-40B4-BE49-F238E27FC236}">
                <a16:creationId xmlns:a16="http://schemas.microsoft.com/office/drawing/2014/main" id="{0CAF001C-C83F-4D3C-9F53-44F19F6889E2}"/>
              </a:ext>
            </a:extLst>
          </p:cNvPr>
          <p:cNvSpPr>
            <a:spLocks noGrp="1"/>
          </p:cNvSpPr>
          <p:nvPr>
            <p:ph sz="quarter" idx="13"/>
          </p:nvPr>
        </p:nvSpPr>
        <p:spPr>
          <a:xfrm>
            <a:off x="390528" y="1656197"/>
            <a:ext cx="8353233" cy="390968"/>
          </a:xfrm>
        </p:spPr>
        <p:txBody>
          <a:bodyPr/>
          <a:lstStyle/>
          <a:p>
            <a:pPr marL="0" indent="0">
              <a:buNone/>
            </a:pPr>
            <a:r>
              <a:rPr lang="it-IT" sz="1600" dirty="0">
                <a:latin typeface="Gill Sans MT" panose="020B0502020104020203" pitchFamily="34" charset="0"/>
              </a:rPr>
              <a:t>Service Instance per Continer Pattern</a:t>
            </a:r>
          </a:p>
          <a:p>
            <a:pPr marL="0" indent="0">
              <a:buNone/>
            </a:pPr>
            <a:endParaRPr lang="en-US" sz="1600" dirty="0">
              <a:latin typeface="Comic Sans MS" panose="030F0702030302020204" pitchFamily="66" charset="0"/>
            </a:endParaRPr>
          </a:p>
          <a:p>
            <a:pPr marL="0" indent="0">
              <a:buNone/>
            </a:pPr>
            <a:endParaRPr lang="en-US" sz="1600" dirty="0">
              <a:latin typeface="Comic Sans MS" panose="030F0702030302020204" pitchFamily="66" charset="0"/>
            </a:endParaRPr>
          </a:p>
          <a:p>
            <a:endParaRPr lang="en-US" dirty="0"/>
          </a:p>
        </p:txBody>
      </p:sp>
      <p:sp>
        <p:nvSpPr>
          <p:cNvPr id="7" name="TextBox 6">
            <a:extLst>
              <a:ext uri="{FF2B5EF4-FFF2-40B4-BE49-F238E27FC236}">
                <a16:creationId xmlns:a16="http://schemas.microsoft.com/office/drawing/2014/main" id="{4B46CA5B-BFE6-4B82-BAF3-6D546B9CF00F}"/>
              </a:ext>
            </a:extLst>
          </p:cNvPr>
          <p:cNvSpPr txBox="1"/>
          <p:nvPr/>
        </p:nvSpPr>
        <p:spPr>
          <a:xfrm>
            <a:off x="4831307" y="2273602"/>
            <a:ext cx="3879400" cy="3889133"/>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Advantage :</a:t>
            </a:r>
          </a:p>
          <a:p>
            <a:pPr marL="285750" indent="-285750">
              <a:buFont typeface="Arial" panose="020B0604020202020204" pitchFamily="34" charset="0"/>
              <a:buChar char="•"/>
            </a:pPr>
            <a:r>
              <a:rPr lang="en-US" sz="1400" dirty="0">
                <a:latin typeface="Gill Sans MT" panose="020B0502020104020203" pitchFamily="34" charset="0"/>
              </a:rPr>
              <a:t>similar to those of VMs.</a:t>
            </a:r>
          </a:p>
          <a:p>
            <a:pPr marL="285750" indent="-285750">
              <a:buFont typeface="Arial" panose="020B0604020202020204" pitchFamily="34" charset="0"/>
              <a:buChar char="•"/>
            </a:pPr>
            <a:r>
              <a:rPr lang="en-US" sz="1400" dirty="0">
                <a:latin typeface="Gill Sans MT" panose="020B0502020104020203" pitchFamily="34" charset="0"/>
              </a:rPr>
              <a:t>unlike VMs, containers are a lightweight technology. Container images are typically very fast to build </a:t>
            </a:r>
          </a:p>
          <a:p>
            <a:pPr marL="285750" indent="-285750">
              <a:buFont typeface="Arial" panose="020B0604020202020204" pitchFamily="34" charset="0"/>
              <a:buChar char="•"/>
            </a:pPr>
            <a:r>
              <a:rPr lang="en-US" sz="1400" dirty="0">
                <a:latin typeface="Gill Sans MT" panose="020B0502020104020203" pitchFamily="34" charset="0"/>
              </a:rPr>
              <a:t>Deployment becomes much simpler and more reliable.</a:t>
            </a:r>
          </a:p>
          <a:p>
            <a:pPr marL="285750" indent="-285750">
              <a:buFont typeface="Arial" panose="020B0604020202020204" pitchFamily="34" charset="0"/>
              <a:buChar char="•"/>
            </a:pPr>
            <a:r>
              <a:rPr lang="en-US" sz="1400" dirty="0">
                <a:latin typeface="Gill Sans MT" panose="020B0502020104020203" pitchFamily="34" charset="0"/>
              </a:rPr>
              <a:t>When a container starts, what runs is the service.</a:t>
            </a:r>
          </a:p>
          <a:p>
            <a:pPr marL="285750" indent="-285750">
              <a:buFont typeface="Arial" panose="020B0604020202020204" pitchFamily="34" charset="0"/>
              <a:buChar char="•"/>
            </a:pPr>
            <a:endParaRPr lang="en-US" sz="1400" dirty="0">
              <a:latin typeface="Gill Sans MT" panose="020B0502020104020203" pitchFamily="34" charset="0"/>
            </a:endParaRPr>
          </a:p>
          <a:p>
            <a:r>
              <a:rPr lang="en-US" sz="1400" dirty="0">
                <a:latin typeface="Gill Sans MT" panose="020B0502020104020203" pitchFamily="34" charset="0"/>
              </a:rPr>
              <a:t>Disadvantage:</a:t>
            </a:r>
          </a:p>
          <a:p>
            <a:pPr marL="285750" indent="-285750">
              <a:buFont typeface="Arial" panose="020B0604020202020204" pitchFamily="34" charset="0"/>
              <a:buChar char="•"/>
            </a:pPr>
            <a:r>
              <a:rPr lang="en-US" sz="1400" dirty="0">
                <a:latin typeface="Gill Sans MT" panose="020B0502020104020203" pitchFamily="34" charset="0"/>
              </a:rPr>
              <a:t>While container infrastructure is rapidly maturing, it is not as mature as the infrastructure for VMs..</a:t>
            </a:r>
          </a:p>
          <a:p>
            <a:pPr marL="285750" indent="-285750">
              <a:buFont typeface="Arial" panose="020B0604020202020204" pitchFamily="34" charset="0"/>
              <a:buChar char="•"/>
            </a:pPr>
            <a:r>
              <a:rPr lang="en-US" sz="1400" dirty="0">
                <a:latin typeface="Gill Sans MT" panose="020B0502020104020203" pitchFamily="34" charset="0"/>
              </a:rPr>
              <a:t>containers are not as secure as VMs since the containers share the kernel of the host OS with one another.</a:t>
            </a:r>
          </a:p>
        </p:txBody>
      </p:sp>
      <p:pic>
        <p:nvPicPr>
          <p:cNvPr id="35842" name="Picture 2" descr="The Service Instance per Container pattern for deploying microservices architecture-based applications">
            <a:extLst>
              <a:ext uri="{FF2B5EF4-FFF2-40B4-BE49-F238E27FC236}">
                <a16:creationId xmlns:a16="http://schemas.microsoft.com/office/drawing/2014/main" id="{8BBC760E-0285-4594-83D4-06A96ED5E2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28" y="2273602"/>
            <a:ext cx="3922166" cy="366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4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34</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Distributed Request Tracing for Microservices. </a:t>
            </a: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1254366"/>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1670343"/>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ight">
            <a:extLst>
              <a:ext uri="{FF2B5EF4-FFF2-40B4-BE49-F238E27FC236}">
                <a16:creationId xmlns:a16="http://schemas.microsoft.com/office/drawing/2014/main" id="{DBF64A45-E85C-4A6B-87CE-16E1CF75F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6504" y="2086320"/>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right">
            <a:extLst>
              <a:ext uri="{FF2B5EF4-FFF2-40B4-BE49-F238E27FC236}">
                <a16:creationId xmlns:a16="http://schemas.microsoft.com/office/drawing/2014/main" id="{7432E9AD-D37A-43F0-9E9C-FDADD4CF8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8294" y="2502297"/>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686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F4D8-0DF5-4372-A441-CB281D57A01A}"/>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How to deal with distributed data management problems?</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ED505ECE-2D7C-4CBD-A5DA-AC157315EF4B}"/>
              </a:ext>
            </a:extLst>
          </p:cNvPr>
          <p:cNvSpPr>
            <a:spLocks noGrp="1"/>
          </p:cNvSpPr>
          <p:nvPr>
            <p:ph type="sldNum" sz="quarter" idx="12"/>
          </p:nvPr>
        </p:nvSpPr>
        <p:spPr/>
        <p:txBody>
          <a:bodyPr/>
          <a:lstStyle/>
          <a:p>
            <a:fld id="{C60C2248-B95D-984B-A0F4-42B9A4652AA7}" type="slidenum">
              <a:rPr lang="en-US" smtClean="0"/>
              <a:pPr/>
              <a:t>35</a:t>
            </a:fld>
            <a:endParaRPr lang="en-US"/>
          </a:p>
        </p:txBody>
      </p:sp>
      <p:sp>
        <p:nvSpPr>
          <p:cNvPr id="4" name="Content Placeholder 3">
            <a:extLst>
              <a:ext uri="{FF2B5EF4-FFF2-40B4-BE49-F238E27FC236}">
                <a16:creationId xmlns:a16="http://schemas.microsoft.com/office/drawing/2014/main" id="{F9DBC714-06FA-4152-AEF4-37E6213C61ED}"/>
              </a:ext>
            </a:extLst>
          </p:cNvPr>
          <p:cNvSpPr>
            <a:spLocks noGrp="1"/>
          </p:cNvSpPr>
          <p:nvPr>
            <p:ph sz="quarter" idx="13"/>
          </p:nvPr>
        </p:nvSpPr>
        <p:spPr/>
        <p:txBody>
          <a:bodyPr>
            <a:normAutofit/>
          </a:bodyPr>
          <a:lstStyle/>
          <a:p>
            <a:pPr marL="0" indent="0">
              <a:buNone/>
            </a:pPr>
            <a:r>
              <a:rPr lang="en-US" sz="1800" dirty="0">
                <a:latin typeface="Gill Sans MT" panose="020B0502020104020203" pitchFamily="34" charset="0"/>
              </a:rPr>
              <a:t>Data Management Patterns:</a:t>
            </a:r>
          </a:p>
          <a:p>
            <a:r>
              <a:rPr lang="en-US" sz="1800" b="0" dirty="0">
                <a:latin typeface="Gill Sans MT" panose="020B0502020104020203" pitchFamily="34" charset="0"/>
              </a:rPr>
              <a:t>Shared Database</a:t>
            </a:r>
          </a:p>
          <a:p>
            <a:r>
              <a:rPr lang="en-US" sz="1800" b="0" dirty="0">
                <a:latin typeface="Gill Sans MT" panose="020B0502020104020203" pitchFamily="34" charset="0"/>
              </a:rPr>
              <a:t>Database per service</a:t>
            </a:r>
          </a:p>
        </p:txBody>
      </p:sp>
      <p:pic>
        <p:nvPicPr>
          <p:cNvPr id="5" name="Picture 4">
            <a:extLst>
              <a:ext uri="{FF2B5EF4-FFF2-40B4-BE49-F238E27FC236}">
                <a16:creationId xmlns:a16="http://schemas.microsoft.com/office/drawing/2014/main" id="{C7A76DAD-AA69-43DC-8460-D007E97C0ECC}"/>
              </a:ext>
            </a:extLst>
          </p:cNvPr>
          <p:cNvPicPr>
            <a:picLocks noChangeAspect="1"/>
          </p:cNvPicPr>
          <p:nvPr/>
        </p:nvPicPr>
        <p:blipFill rotWithShape="1">
          <a:blip r:embed="rId2"/>
          <a:srcRect l="41492" t="30023" r="12239" b="15517"/>
          <a:stretch/>
        </p:blipFill>
        <p:spPr>
          <a:xfrm>
            <a:off x="5147955" y="3429000"/>
            <a:ext cx="3608384" cy="2387902"/>
          </a:xfrm>
          <a:prstGeom prst="rect">
            <a:avLst/>
          </a:prstGeom>
        </p:spPr>
      </p:pic>
      <p:pic>
        <p:nvPicPr>
          <p:cNvPr id="6" name="Picture 5">
            <a:extLst>
              <a:ext uri="{FF2B5EF4-FFF2-40B4-BE49-F238E27FC236}">
                <a16:creationId xmlns:a16="http://schemas.microsoft.com/office/drawing/2014/main" id="{BC89A1A0-AE0B-4736-91E4-EF657E064A14}"/>
              </a:ext>
            </a:extLst>
          </p:cNvPr>
          <p:cNvPicPr>
            <a:picLocks noChangeAspect="1"/>
          </p:cNvPicPr>
          <p:nvPr/>
        </p:nvPicPr>
        <p:blipFill rotWithShape="1">
          <a:blip r:embed="rId3"/>
          <a:srcRect l="41491" t="30023" r="10747" b="17679"/>
          <a:stretch/>
        </p:blipFill>
        <p:spPr>
          <a:xfrm>
            <a:off x="400239" y="3429000"/>
            <a:ext cx="4367283" cy="2688610"/>
          </a:xfrm>
          <a:prstGeom prst="rect">
            <a:avLst/>
          </a:prstGeom>
        </p:spPr>
      </p:pic>
    </p:spTree>
    <p:extLst>
      <p:ext uri="{BB962C8B-B14F-4D97-AF65-F5344CB8AC3E}">
        <p14:creationId xmlns:p14="http://schemas.microsoft.com/office/powerpoint/2010/main" val="1798962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99D0-69F7-48F7-BBA5-C83C026B8CAD}"/>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96D9FBE-4B8A-472E-A645-A8E3487DD3A2}"/>
              </a:ext>
            </a:extLst>
          </p:cNvPr>
          <p:cNvSpPr>
            <a:spLocks noGrp="1"/>
          </p:cNvSpPr>
          <p:nvPr>
            <p:ph type="sldNum" sz="quarter" idx="12"/>
          </p:nvPr>
        </p:nvSpPr>
        <p:spPr/>
        <p:txBody>
          <a:bodyPr/>
          <a:lstStyle/>
          <a:p>
            <a:fld id="{C60C2248-B95D-984B-A0F4-42B9A4652AA7}" type="slidenum">
              <a:rPr lang="en-US" smtClean="0"/>
              <a:pPr/>
              <a:t>36</a:t>
            </a:fld>
            <a:endParaRPr lang="en-US"/>
          </a:p>
        </p:txBody>
      </p:sp>
      <p:pic>
        <p:nvPicPr>
          <p:cNvPr id="6" name="Content Placeholder 5">
            <a:extLst>
              <a:ext uri="{FF2B5EF4-FFF2-40B4-BE49-F238E27FC236}">
                <a16:creationId xmlns:a16="http://schemas.microsoft.com/office/drawing/2014/main" id="{0402AE86-8DD7-47AE-BE71-71AED6AC563C}"/>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5596" t="22288" r="4849" b="13280"/>
          <a:stretch/>
        </p:blipFill>
        <p:spPr>
          <a:xfrm>
            <a:off x="1437835" y="1380701"/>
            <a:ext cx="6250675" cy="4096597"/>
          </a:xfrm>
        </p:spPr>
      </p:pic>
    </p:spTree>
    <p:extLst>
      <p:ext uri="{BB962C8B-B14F-4D97-AF65-F5344CB8AC3E}">
        <p14:creationId xmlns:p14="http://schemas.microsoft.com/office/powerpoint/2010/main" val="3911363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F816-56F1-4450-AC28-1F5C87CD9958}"/>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95AF3FF8-DFC7-460E-9E4C-8D0E2846EB63}"/>
              </a:ext>
            </a:extLst>
          </p:cNvPr>
          <p:cNvSpPr>
            <a:spLocks noGrp="1"/>
          </p:cNvSpPr>
          <p:nvPr>
            <p:ph type="sldNum" sz="quarter" idx="12"/>
          </p:nvPr>
        </p:nvSpPr>
        <p:spPr/>
        <p:txBody>
          <a:bodyPr/>
          <a:lstStyle/>
          <a:p>
            <a:fld id="{C60C2248-B95D-984B-A0F4-42B9A4652AA7}" type="slidenum">
              <a:rPr lang="en-US" smtClean="0"/>
              <a:pPr/>
              <a:t>37</a:t>
            </a:fld>
            <a:endParaRPr lang="en-US"/>
          </a:p>
        </p:txBody>
      </p:sp>
      <p:pic>
        <p:nvPicPr>
          <p:cNvPr id="6" name="Content Placeholder 5">
            <a:extLst>
              <a:ext uri="{FF2B5EF4-FFF2-40B4-BE49-F238E27FC236}">
                <a16:creationId xmlns:a16="http://schemas.microsoft.com/office/drawing/2014/main" id="{4C4BF6F6-9836-449A-9168-27DFBCF209C2}"/>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28279" t="16540" r="7231" b="14188"/>
          <a:stretch/>
        </p:blipFill>
        <p:spPr>
          <a:xfrm>
            <a:off x="1212648" y="1282889"/>
            <a:ext cx="6701050" cy="4048919"/>
          </a:xfrm>
        </p:spPr>
      </p:pic>
    </p:spTree>
    <p:extLst>
      <p:ext uri="{BB962C8B-B14F-4D97-AF65-F5344CB8AC3E}">
        <p14:creationId xmlns:p14="http://schemas.microsoft.com/office/powerpoint/2010/main" val="2776815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61C7-0E33-44C4-8F51-136139525CC2}"/>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EAE045FC-2F56-4576-8398-9BAEE881800F}"/>
              </a:ext>
            </a:extLst>
          </p:cNvPr>
          <p:cNvSpPr>
            <a:spLocks noGrp="1"/>
          </p:cNvSpPr>
          <p:nvPr>
            <p:ph type="sldNum" sz="quarter" idx="12"/>
          </p:nvPr>
        </p:nvSpPr>
        <p:spPr/>
        <p:txBody>
          <a:bodyPr/>
          <a:lstStyle/>
          <a:p>
            <a:fld id="{C60C2248-B95D-984B-A0F4-42B9A4652AA7}" type="slidenum">
              <a:rPr lang="en-US" smtClean="0"/>
              <a:pPr/>
              <a:t>38</a:t>
            </a:fld>
            <a:endParaRPr lang="en-US"/>
          </a:p>
        </p:txBody>
      </p:sp>
      <p:pic>
        <p:nvPicPr>
          <p:cNvPr id="6" name="Content Placeholder 5">
            <a:extLst>
              <a:ext uri="{FF2B5EF4-FFF2-40B4-BE49-F238E27FC236}">
                <a16:creationId xmlns:a16="http://schemas.microsoft.com/office/drawing/2014/main" id="{6A226DDC-D7BC-4502-A8AB-81F609CAEA2F}"/>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5596" t="21985" r="7742" b="13583"/>
          <a:stretch/>
        </p:blipFill>
        <p:spPr>
          <a:xfrm>
            <a:off x="1147820" y="1146413"/>
            <a:ext cx="6830706" cy="4369190"/>
          </a:xfrm>
        </p:spPr>
      </p:pic>
    </p:spTree>
    <p:extLst>
      <p:ext uri="{BB962C8B-B14F-4D97-AF65-F5344CB8AC3E}">
        <p14:creationId xmlns:p14="http://schemas.microsoft.com/office/powerpoint/2010/main" val="47457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EECD-FC90-4C5B-82AC-5BFF7BE1988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B7456338-5A96-43D8-97EC-5CB1A509229B}"/>
              </a:ext>
            </a:extLst>
          </p:cNvPr>
          <p:cNvSpPr>
            <a:spLocks noGrp="1"/>
          </p:cNvSpPr>
          <p:nvPr>
            <p:ph type="sldNum" sz="quarter" idx="12"/>
          </p:nvPr>
        </p:nvSpPr>
        <p:spPr/>
        <p:txBody>
          <a:bodyPr/>
          <a:lstStyle/>
          <a:p>
            <a:fld id="{C60C2248-B95D-984B-A0F4-42B9A4652AA7}" type="slidenum">
              <a:rPr lang="en-US" smtClean="0"/>
              <a:pPr/>
              <a:t>39</a:t>
            </a:fld>
            <a:endParaRPr lang="en-US"/>
          </a:p>
        </p:txBody>
      </p:sp>
      <p:pic>
        <p:nvPicPr>
          <p:cNvPr id="6" name="Content Placeholder 5">
            <a:extLst>
              <a:ext uri="{FF2B5EF4-FFF2-40B4-BE49-F238E27FC236}">
                <a16:creationId xmlns:a16="http://schemas.microsoft.com/office/drawing/2014/main" id="{E8F8A38D-9501-4BE7-BD5F-F7B4B3B276AE}"/>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6106" t="18355" r="1276" b="14490"/>
          <a:stretch/>
        </p:blipFill>
        <p:spPr>
          <a:xfrm>
            <a:off x="1312931" y="1554596"/>
            <a:ext cx="6500483" cy="3921487"/>
          </a:xfrm>
        </p:spPr>
      </p:pic>
    </p:spTree>
    <p:extLst>
      <p:ext uri="{BB962C8B-B14F-4D97-AF65-F5344CB8AC3E}">
        <p14:creationId xmlns:p14="http://schemas.microsoft.com/office/powerpoint/2010/main" val="299077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30D17-61F3-4850-B020-6CCD0C5D949E}"/>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C46A137D-A46C-4B1D-801B-88321A0D4C06}"/>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C129B99A-C23F-4790-89DD-DF9A77C26FB0}"/>
              </a:ext>
            </a:extLst>
          </p:cNvPr>
          <p:cNvSpPr>
            <a:spLocks noGrp="1"/>
          </p:cNvSpPr>
          <p:nvPr>
            <p:ph sz="quarter" idx="13"/>
          </p:nvPr>
        </p:nvSpPr>
        <p:spPr>
          <a:xfrm>
            <a:off x="390526" y="1554596"/>
            <a:ext cx="8353233" cy="4612842"/>
          </a:xfrm>
        </p:spPr>
        <p:txBody>
          <a:bodyPr>
            <a:normAutofit/>
          </a:bodyPr>
          <a:lstStyle/>
          <a:p>
            <a:pPr marL="0" indent="0" algn="ctr">
              <a:buNone/>
            </a:pPr>
            <a:endParaRPr lang="en-US" sz="3600" dirty="0"/>
          </a:p>
          <a:p>
            <a:pPr marL="0" indent="0" algn="ctr">
              <a:buNone/>
            </a:pPr>
            <a:r>
              <a:rPr lang="en-US" sz="3600" dirty="0">
                <a:latin typeface="Gill Sans MT" panose="020B0502020104020203" pitchFamily="34" charset="0"/>
              </a:rPr>
              <a:t>Architecture</a:t>
            </a:r>
            <a:r>
              <a:rPr lang="en-US" sz="3600" dirty="0"/>
              <a:t> ?</a:t>
            </a:r>
          </a:p>
        </p:txBody>
      </p:sp>
      <p:pic>
        <p:nvPicPr>
          <p:cNvPr id="5" name="Picture 4" descr="hughug">
            <a:extLst>
              <a:ext uri="{FF2B5EF4-FFF2-40B4-BE49-F238E27FC236}">
                <a16:creationId xmlns:a16="http://schemas.microsoft.com/office/drawing/2014/main" id="{58F1AED3-B248-43AE-A53C-237A61BCC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26868">
            <a:off x="2634563" y="2965547"/>
            <a:ext cx="3874874" cy="2241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6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466D-D381-45A9-9430-D22BFF7E31CF}"/>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1622E8A7-1464-48EC-BCB7-0614A4D60EAB}"/>
              </a:ext>
            </a:extLst>
          </p:cNvPr>
          <p:cNvSpPr>
            <a:spLocks noGrp="1"/>
          </p:cNvSpPr>
          <p:nvPr>
            <p:ph type="sldNum" sz="quarter" idx="12"/>
          </p:nvPr>
        </p:nvSpPr>
        <p:spPr/>
        <p:txBody>
          <a:bodyPr/>
          <a:lstStyle/>
          <a:p>
            <a:fld id="{C60C2248-B95D-984B-A0F4-42B9A4652AA7}" type="slidenum">
              <a:rPr lang="en-US" smtClean="0"/>
              <a:pPr/>
              <a:t>40</a:t>
            </a:fld>
            <a:endParaRPr lang="en-US"/>
          </a:p>
        </p:txBody>
      </p:sp>
      <p:pic>
        <p:nvPicPr>
          <p:cNvPr id="5" name="Content Placeholder 4">
            <a:extLst>
              <a:ext uri="{FF2B5EF4-FFF2-40B4-BE49-F238E27FC236}">
                <a16:creationId xmlns:a16="http://schemas.microsoft.com/office/drawing/2014/main" id="{4763D29A-A2C6-4EA8-A9B3-55AEE5E86348}"/>
              </a:ext>
            </a:extLst>
          </p:cNvPr>
          <p:cNvPicPr>
            <a:picLocks noGrp="1" noChangeAspect="1"/>
          </p:cNvPicPr>
          <p:nvPr>
            <p:ph sz="quarter" idx="13"/>
          </p:nvPr>
        </p:nvPicPr>
        <p:blipFill rotWithShape="1">
          <a:blip r:embed="rId2"/>
          <a:srcRect l="38665" t="36926" r="11334" b="19028"/>
          <a:stretch/>
        </p:blipFill>
        <p:spPr>
          <a:xfrm>
            <a:off x="1223870" y="1992573"/>
            <a:ext cx="6696259" cy="3316405"/>
          </a:xfrm>
          <a:prstGeom prst="rect">
            <a:avLst/>
          </a:prstGeom>
        </p:spPr>
      </p:pic>
    </p:spTree>
    <p:extLst>
      <p:ext uri="{BB962C8B-B14F-4D97-AF65-F5344CB8AC3E}">
        <p14:creationId xmlns:p14="http://schemas.microsoft.com/office/powerpoint/2010/main" val="12089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476A-FEF1-42ED-A949-55021214E925}"/>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DACBBFBA-FCD8-4BE5-96E3-7D52AB4D0F57}"/>
              </a:ext>
            </a:extLst>
          </p:cNvPr>
          <p:cNvSpPr>
            <a:spLocks noGrp="1"/>
          </p:cNvSpPr>
          <p:nvPr>
            <p:ph type="sldNum" sz="quarter" idx="12"/>
          </p:nvPr>
        </p:nvSpPr>
        <p:spPr/>
        <p:txBody>
          <a:bodyPr/>
          <a:lstStyle/>
          <a:p>
            <a:fld id="{C60C2248-B95D-984B-A0F4-42B9A4652AA7}" type="slidenum">
              <a:rPr lang="en-US" smtClean="0"/>
              <a:pPr/>
              <a:t>41</a:t>
            </a:fld>
            <a:endParaRPr lang="en-US"/>
          </a:p>
        </p:txBody>
      </p:sp>
      <p:pic>
        <p:nvPicPr>
          <p:cNvPr id="6" name="Content Placeholder 5">
            <a:extLst>
              <a:ext uri="{FF2B5EF4-FFF2-40B4-BE49-F238E27FC236}">
                <a16:creationId xmlns:a16="http://schemas.microsoft.com/office/drawing/2014/main" id="{EB85E085-C9FF-41D1-B1B7-94E6BA5CE5A5}"/>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35239" t="18311" r="7248" b="27845"/>
          <a:stretch/>
        </p:blipFill>
        <p:spPr>
          <a:xfrm>
            <a:off x="1400602" y="2009633"/>
            <a:ext cx="6342796" cy="3340290"/>
          </a:xfrm>
        </p:spPr>
      </p:pic>
    </p:spTree>
    <p:extLst>
      <p:ext uri="{BB962C8B-B14F-4D97-AF65-F5344CB8AC3E}">
        <p14:creationId xmlns:p14="http://schemas.microsoft.com/office/powerpoint/2010/main" val="126623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F6F04-3B94-49CD-895A-B3DC68EB3C9A}"/>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A72BA688-57B8-443D-8B62-D77298A63A65}"/>
              </a:ext>
            </a:extLst>
          </p:cNvPr>
          <p:cNvSpPr>
            <a:spLocks noGrp="1"/>
          </p:cNvSpPr>
          <p:nvPr>
            <p:ph type="sldNum" sz="quarter" idx="12"/>
          </p:nvPr>
        </p:nvSpPr>
        <p:spPr/>
        <p:txBody>
          <a:bodyPr/>
          <a:lstStyle/>
          <a:p>
            <a:fld id="{C60C2248-B95D-984B-A0F4-42B9A4652AA7}" type="slidenum">
              <a:rPr lang="en-US" smtClean="0"/>
              <a:pPr/>
              <a:t>42</a:t>
            </a:fld>
            <a:endParaRPr lang="en-US"/>
          </a:p>
        </p:txBody>
      </p:sp>
      <p:pic>
        <p:nvPicPr>
          <p:cNvPr id="5" name="Content Placeholder 4">
            <a:extLst>
              <a:ext uri="{FF2B5EF4-FFF2-40B4-BE49-F238E27FC236}">
                <a16:creationId xmlns:a16="http://schemas.microsoft.com/office/drawing/2014/main" id="{03730E37-63D4-4318-A26D-53021E39FBBD}"/>
              </a:ext>
            </a:extLst>
          </p:cNvPr>
          <p:cNvPicPr>
            <a:picLocks noGrp="1" noChangeAspect="1"/>
          </p:cNvPicPr>
          <p:nvPr>
            <p:ph sz="quarter" idx="13"/>
          </p:nvPr>
        </p:nvPicPr>
        <p:blipFill rotWithShape="1">
          <a:blip r:embed="rId2"/>
          <a:srcRect l="39685" t="25918" r="19327" b="30220"/>
          <a:stretch/>
        </p:blipFill>
        <p:spPr>
          <a:xfrm>
            <a:off x="1473959" y="1889679"/>
            <a:ext cx="6814380" cy="4099938"/>
          </a:xfrm>
          <a:prstGeom prst="rect">
            <a:avLst/>
          </a:prstGeom>
        </p:spPr>
      </p:pic>
    </p:spTree>
    <p:extLst>
      <p:ext uri="{BB962C8B-B14F-4D97-AF65-F5344CB8AC3E}">
        <p14:creationId xmlns:p14="http://schemas.microsoft.com/office/powerpoint/2010/main" val="3238554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0F7A-BBE4-4F74-A323-67D41249AD9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535E43AA-230C-4555-890D-9F9F5AC5B2C5}"/>
              </a:ext>
            </a:extLst>
          </p:cNvPr>
          <p:cNvSpPr>
            <a:spLocks noGrp="1"/>
          </p:cNvSpPr>
          <p:nvPr>
            <p:ph type="sldNum" sz="quarter" idx="12"/>
          </p:nvPr>
        </p:nvSpPr>
        <p:spPr/>
        <p:txBody>
          <a:bodyPr/>
          <a:lstStyle/>
          <a:p>
            <a:fld id="{C60C2248-B95D-984B-A0F4-42B9A4652AA7}" type="slidenum">
              <a:rPr lang="en-US" smtClean="0"/>
              <a:pPr/>
              <a:t>43</a:t>
            </a:fld>
            <a:endParaRPr lang="en-US"/>
          </a:p>
        </p:txBody>
      </p:sp>
      <p:sp>
        <p:nvSpPr>
          <p:cNvPr id="4" name="Content Placeholder 3">
            <a:extLst>
              <a:ext uri="{FF2B5EF4-FFF2-40B4-BE49-F238E27FC236}">
                <a16:creationId xmlns:a16="http://schemas.microsoft.com/office/drawing/2014/main" id="{C2DB7EA3-E952-4B57-812A-C35376EB5527}"/>
              </a:ext>
            </a:extLst>
          </p:cNvPr>
          <p:cNvSpPr>
            <a:spLocks noGrp="1"/>
          </p:cNvSpPr>
          <p:nvPr>
            <p:ph sz="quarter" idx="13"/>
          </p:nvPr>
        </p:nvSpPr>
        <p:spPr/>
        <p:txBody>
          <a:bodyPr/>
          <a:lstStyle/>
          <a:p>
            <a:endParaRPr lang="en-US" dirty="0"/>
          </a:p>
        </p:txBody>
      </p:sp>
      <p:pic>
        <p:nvPicPr>
          <p:cNvPr id="5" name="Picture 4">
            <a:extLst>
              <a:ext uri="{FF2B5EF4-FFF2-40B4-BE49-F238E27FC236}">
                <a16:creationId xmlns:a16="http://schemas.microsoft.com/office/drawing/2014/main" id="{D829C0E0-A8C4-4A59-802A-43DC71170C71}"/>
              </a:ext>
            </a:extLst>
          </p:cNvPr>
          <p:cNvPicPr>
            <a:picLocks noChangeAspect="1"/>
          </p:cNvPicPr>
          <p:nvPr/>
        </p:nvPicPr>
        <p:blipFill rotWithShape="1">
          <a:blip r:embed="rId2"/>
          <a:srcRect l="40299" t="26307" r="21193" b="24581"/>
          <a:stretch/>
        </p:blipFill>
        <p:spPr>
          <a:xfrm>
            <a:off x="1651379" y="1445414"/>
            <a:ext cx="5841241" cy="4188488"/>
          </a:xfrm>
          <a:prstGeom prst="rect">
            <a:avLst/>
          </a:prstGeom>
        </p:spPr>
      </p:pic>
    </p:spTree>
    <p:extLst>
      <p:ext uri="{BB962C8B-B14F-4D97-AF65-F5344CB8AC3E}">
        <p14:creationId xmlns:p14="http://schemas.microsoft.com/office/powerpoint/2010/main" val="1782654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44</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endParaRPr lang="en-US" sz="1800" b="0" dirty="0">
              <a:latin typeface="Gill Sans MT" panose="020B0502020104020203" pitchFamily="34" charset="0"/>
              <a:ea typeface="Verdana" panose="020B0604030504040204" pitchFamily="34" charset="0"/>
            </a:endParaRPr>
          </a:p>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 </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Distributed Request Tracing for Microservices. </a:t>
            </a:r>
          </a:p>
          <a:p>
            <a:pPr marL="0" indent="0">
              <a:buNone/>
            </a:pPr>
            <a:endParaRPr lang="en-US" sz="1800" b="0" dirty="0">
              <a:latin typeface="Gill Sans MT" panose="020B0502020104020203" pitchFamily="34" charset="0"/>
              <a:ea typeface="Verdana" panose="020B0604030504040204" pitchFamily="34" charset="0"/>
            </a:endParaRP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654" y="1710038"/>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2138885"/>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ight">
            <a:extLst>
              <a:ext uri="{FF2B5EF4-FFF2-40B4-BE49-F238E27FC236}">
                <a16:creationId xmlns:a16="http://schemas.microsoft.com/office/drawing/2014/main" id="{DBF64A45-E85C-4A6B-87CE-16E1CF75F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837" y="2554862"/>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right">
            <a:extLst>
              <a:ext uri="{FF2B5EF4-FFF2-40B4-BE49-F238E27FC236}">
                <a16:creationId xmlns:a16="http://schemas.microsoft.com/office/drawing/2014/main" id="{7432E9AD-D37A-43F0-9E9C-FDADD4CF8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8293" y="3013023"/>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right">
            <a:extLst>
              <a:ext uri="{FF2B5EF4-FFF2-40B4-BE49-F238E27FC236}">
                <a16:creationId xmlns:a16="http://schemas.microsoft.com/office/drawing/2014/main" id="{2EFAAFCD-AE1C-4376-AEFC-1A2A12750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919" y="3417744"/>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69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0FC3-5D19-4578-8A9A-BC1B2A6E5444}"/>
              </a:ext>
            </a:extLst>
          </p:cNvPr>
          <p:cNvSpPr>
            <a:spLocks noGrp="1"/>
          </p:cNvSpPr>
          <p:nvPr>
            <p:ph type="title"/>
          </p:nvPr>
        </p:nvSpPr>
        <p:spPr/>
        <p:txBody>
          <a:bodyPr/>
          <a:lstStyle/>
          <a:p>
            <a:r>
              <a:rPr lang="en-US" sz="2800" b="0" dirty="0">
                <a:latin typeface="Gill Sans MT" panose="020B0502020104020203" pitchFamily="34" charset="0"/>
                <a:ea typeface="Verdana" panose="020B0604030504040204" pitchFamily="34" charset="0"/>
              </a:rPr>
              <a:t>Distributed Logging Architecture </a:t>
            </a:r>
            <a:br>
              <a:rPr lang="en-US" sz="2800" b="0" dirty="0">
                <a:latin typeface="Gill Sans MT" panose="020B0502020104020203" pitchFamily="34" charset="0"/>
                <a:ea typeface="Verdana" panose="020B0604030504040204" pitchFamily="34" charset="0"/>
              </a:rPr>
            </a:br>
            <a:endParaRPr lang="en-US" dirty="0"/>
          </a:p>
        </p:txBody>
      </p:sp>
      <p:sp>
        <p:nvSpPr>
          <p:cNvPr id="3" name="Slide Number Placeholder 2">
            <a:extLst>
              <a:ext uri="{FF2B5EF4-FFF2-40B4-BE49-F238E27FC236}">
                <a16:creationId xmlns:a16="http://schemas.microsoft.com/office/drawing/2014/main" id="{34A6D507-A6EA-4AA6-BCBF-EDAAD011EC1D}"/>
              </a:ext>
            </a:extLst>
          </p:cNvPr>
          <p:cNvSpPr>
            <a:spLocks noGrp="1"/>
          </p:cNvSpPr>
          <p:nvPr>
            <p:ph type="sldNum" sz="quarter" idx="12"/>
          </p:nvPr>
        </p:nvSpPr>
        <p:spPr/>
        <p:txBody>
          <a:bodyPr/>
          <a:lstStyle/>
          <a:p>
            <a:fld id="{C60C2248-B95D-984B-A0F4-42B9A4652AA7}" type="slidenum">
              <a:rPr lang="en-US" smtClean="0"/>
              <a:pPr/>
              <a:t>45</a:t>
            </a:fld>
            <a:endParaRPr lang="en-US"/>
          </a:p>
        </p:txBody>
      </p:sp>
      <p:sp>
        <p:nvSpPr>
          <p:cNvPr id="4" name="Content Placeholder 3">
            <a:extLst>
              <a:ext uri="{FF2B5EF4-FFF2-40B4-BE49-F238E27FC236}">
                <a16:creationId xmlns:a16="http://schemas.microsoft.com/office/drawing/2014/main" id="{FC07820C-2CA4-4B01-A2C2-401ACC13A5E5}"/>
              </a:ext>
            </a:extLst>
          </p:cNvPr>
          <p:cNvSpPr>
            <a:spLocks noGrp="1"/>
          </p:cNvSpPr>
          <p:nvPr>
            <p:ph sz="quarter" idx="13"/>
          </p:nvPr>
        </p:nvSpPr>
        <p:spPr>
          <a:xfrm>
            <a:off x="403106" y="1141996"/>
            <a:ext cx="8353233" cy="4511243"/>
          </a:xfrm>
        </p:spPr>
        <p:txBody>
          <a:bodyPr/>
          <a:lstStyle/>
          <a:p>
            <a:r>
              <a:rPr lang="en-US" sz="1800" dirty="0">
                <a:latin typeface="Gill Sans MT" panose="020B0502020104020203" pitchFamily="34" charset="0"/>
              </a:rPr>
              <a:t>ELK  Stack</a:t>
            </a:r>
          </a:p>
          <a:p>
            <a:pPr lvl="1"/>
            <a:r>
              <a:rPr lang="en-US" sz="1800" dirty="0">
                <a:latin typeface="Gill Sans MT" panose="020B0502020104020203" pitchFamily="34" charset="0"/>
              </a:rPr>
              <a:t>E- Elasticsearch - </a:t>
            </a:r>
            <a:r>
              <a:rPr lang="en-US" sz="1400" dirty="0"/>
              <a:t>Elasticsearch is a distributed, open source search and analytics engine for all types of data, including  textual, numerical, geospatial, structured, and unstructured</a:t>
            </a:r>
            <a:endParaRPr lang="en-US" sz="1400" dirty="0">
              <a:latin typeface="Gill Sans MT" panose="020B0502020104020203" pitchFamily="34" charset="0"/>
            </a:endParaRPr>
          </a:p>
          <a:p>
            <a:pPr lvl="1"/>
            <a:r>
              <a:rPr lang="en-US" sz="1800" dirty="0">
                <a:latin typeface="Gill Sans MT" panose="020B0502020104020203" pitchFamily="34" charset="0"/>
              </a:rPr>
              <a:t>L- Logstash - </a:t>
            </a:r>
            <a:r>
              <a:rPr lang="en-US" sz="1400" dirty="0"/>
              <a:t>Logstash is an open source tool for collecting, parsing, and storing logs for </a:t>
            </a:r>
            <a:r>
              <a:rPr lang="en-US" sz="1400" dirty="0" err="1"/>
              <a:t>futureuse</a:t>
            </a:r>
            <a:endParaRPr lang="en-US" sz="1400" dirty="0"/>
          </a:p>
          <a:p>
            <a:pPr lvl="1"/>
            <a:r>
              <a:rPr lang="en-US" sz="1800" dirty="0">
                <a:latin typeface="Gill Sans MT" panose="020B0502020104020203" pitchFamily="34" charset="0"/>
              </a:rPr>
              <a:t>K- Kibana- </a:t>
            </a:r>
            <a:r>
              <a:rPr lang="en-US" sz="1400" dirty="0"/>
              <a:t>Kibana is a web interface that can be </a:t>
            </a:r>
            <a:r>
              <a:rPr lang="en-US" sz="1400" b="1" dirty="0"/>
              <a:t>used</a:t>
            </a:r>
            <a:r>
              <a:rPr lang="en-US" sz="1400" dirty="0"/>
              <a:t> to search and view the logs that </a:t>
            </a:r>
            <a:r>
              <a:rPr lang="en-US" sz="1400" b="1" dirty="0"/>
              <a:t>Logstash</a:t>
            </a:r>
            <a:r>
              <a:rPr lang="en-US" sz="1400" dirty="0"/>
              <a:t> has indexed on </a:t>
            </a:r>
            <a:r>
              <a:rPr lang="en-US" sz="1400" dirty="0" err="1"/>
              <a:t>elasticsearch</a:t>
            </a:r>
            <a:r>
              <a:rPr lang="en-US" sz="1400" dirty="0"/>
              <a:t>.</a:t>
            </a:r>
            <a:endParaRPr lang="en-US" sz="1400" dirty="0">
              <a:latin typeface="Gill Sans MT" panose="020B0502020104020203" pitchFamily="34" charset="0"/>
            </a:endParaRPr>
          </a:p>
        </p:txBody>
      </p:sp>
      <p:pic>
        <p:nvPicPr>
          <p:cNvPr id="41986" name="Picture 2" descr="Distributed Logging Architecture">
            <a:extLst>
              <a:ext uri="{FF2B5EF4-FFF2-40B4-BE49-F238E27FC236}">
                <a16:creationId xmlns:a16="http://schemas.microsoft.com/office/drawing/2014/main" id="{FDEA024E-46E1-4C9B-97E9-F365CD4BC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809" y="3164511"/>
            <a:ext cx="6785642" cy="2658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68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46</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endParaRPr lang="en-US" sz="1800" b="0" dirty="0">
              <a:latin typeface="Gill Sans MT" panose="020B0502020104020203" pitchFamily="34" charset="0"/>
              <a:ea typeface="Verdana" panose="020B0604030504040204" pitchFamily="34" charset="0"/>
            </a:endParaRPr>
          </a:p>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 </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Distributed Request Tracing for Microservices. </a:t>
            </a:r>
          </a:p>
          <a:p>
            <a:pPr marL="0" indent="0">
              <a:buNone/>
            </a:pPr>
            <a:endParaRPr lang="en-US" sz="1800" b="0" dirty="0">
              <a:latin typeface="Gill Sans MT" panose="020B0502020104020203" pitchFamily="34" charset="0"/>
              <a:ea typeface="Verdana" panose="020B0604030504040204" pitchFamily="34" charset="0"/>
            </a:endParaRP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654" y="1710038"/>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2138885"/>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ight">
            <a:extLst>
              <a:ext uri="{FF2B5EF4-FFF2-40B4-BE49-F238E27FC236}">
                <a16:creationId xmlns:a16="http://schemas.microsoft.com/office/drawing/2014/main" id="{DBF64A45-E85C-4A6B-87CE-16E1CF75F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837" y="2554862"/>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right">
            <a:extLst>
              <a:ext uri="{FF2B5EF4-FFF2-40B4-BE49-F238E27FC236}">
                <a16:creationId xmlns:a16="http://schemas.microsoft.com/office/drawing/2014/main" id="{7432E9AD-D37A-43F0-9E9C-FDADD4CF8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8293" y="3013023"/>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right">
            <a:extLst>
              <a:ext uri="{FF2B5EF4-FFF2-40B4-BE49-F238E27FC236}">
                <a16:creationId xmlns:a16="http://schemas.microsoft.com/office/drawing/2014/main" id="{2EFAAFCD-AE1C-4376-AEFC-1A2A12750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919" y="3417744"/>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right">
            <a:extLst>
              <a:ext uri="{FF2B5EF4-FFF2-40B4-BE49-F238E27FC236}">
                <a16:creationId xmlns:a16="http://schemas.microsoft.com/office/drawing/2014/main" id="{A23A01EC-EBC5-4BF5-B70E-C39C683D8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5164" y="3833721"/>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796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0EA3-02A4-4E7C-889A-F5A73621C091}"/>
              </a:ext>
            </a:extLst>
          </p:cNvPr>
          <p:cNvSpPr>
            <a:spLocks noGrp="1"/>
          </p:cNvSpPr>
          <p:nvPr>
            <p:ph type="title"/>
          </p:nvPr>
        </p:nvSpPr>
        <p:spPr/>
        <p:txBody>
          <a:bodyPr/>
          <a:lstStyle/>
          <a:p>
            <a:r>
              <a:rPr lang="en-US" dirty="0"/>
              <a:t>Distributed Tracing of request</a:t>
            </a:r>
          </a:p>
        </p:txBody>
      </p:sp>
      <p:sp>
        <p:nvSpPr>
          <p:cNvPr id="3" name="Slide Number Placeholder 2">
            <a:extLst>
              <a:ext uri="{FF2B5EF4-FFF2-40B4-BE49-F238E27FC236}">
                <a16:creationId xmlns:a16="http://schemas.microsoft.com/office/drawing/2014/main" id="{9ADED1B3-CEFD-4098-B271-8EAC630EF55D}"/>
              </a:ext>
            </a:extLst>
          </p:cNvPr>
          <p:cNvSpPr>
            <a:spLocks noGrp="1"/>
          </p:cNvSpPr>
          <p:nvPr>
            <p:ph type="sldNum" sz="quarter" idx="12"/>
          </p:nvPr>
        </p:nvSpPr>
        <p:spPr/>
        <p:txBody>
          <a:bodyPr/>
          <a:lstStyle/>
          <a:p>
            <a:fld id="{C60C2248-B95D-984B-A0F4-42B9A4652AA7}" type="slidenum">
              <a:rPr lang="en-US" smtClean="0"/>
              <a:pPr/>
              <a:t>47</a:t>
            </a:fld>
            <a:endParaRPr lang="en-US"/>
          </a:p>
        </p:txBody>
      </p:sp>
      <p:sp>
        <p:nvSpPr>
          <p:cNvPr id="4" name="Content Placeholder 3">
            <a:extLst>
              <a:ext uri="{FF2B5EF4-FFF2-40B4-BE49-F238E27FC236}">
                <a16:creationId xmlns:a16="http://schemas.microsoft.com/office/drawing/2014/main" id="{03FD79EB-A334-427A-BBE1-E3F1BD848FFA}"/>
              </a:ext>
            </a:extLst>
          </p:cNvPr>
          <p:cNvSpPr>
            <a:spLocks noGrp="1"/>
          </p:cNvSpPr>
          <p:nvPr>
            <p:ph sz="quarter" idx="13"/>
          </p:nvPr>
        </p:nvSpPr>
        <p:spPr/>
        <p:txBody>
          <a:bodyPr/>
          <a:lstStyle/>
          <a:p>
            <a:r>
              <a:rPr lang="en-US" sz="1800" b="0" dirty="0">
                <a:latin typeface="Gill Sans MT" panose="020B0502020104020203" pitchFamily="34" charset="0"/>
              </a:rPr>
              <a:t>Use Spring Cloud </a:t>
            </a:r>
            <a:r>
              <a:rPr lang="en-US" sz="1800" b="0" dirty="0" err="1">
                <a:latin typeface="Gill Sans MT" panose="020B0502020104020203" pitchFamily="34" charset="0"/>
              </a:rPr>
              <a:t>Zipkin</a:t>
            </a:r>
            <a:r>
              <a:rPr lang="en-US" sz="1800" b="0" dirty="0">
                <a:latin typeface="Gill Sans MT" panose="020B0502020104020203" pitchFamily="34" charset="0"/>
              </a:rPr>
              <a:t> and Spring Cloud Sleuth</a:t>
            </a:r>
          </a:p>
          <a:p>
            <a:pPr marL="0" indent="0">
              <a:buNone/>
            </a:pPr>
            <a:endParaRPr lang="en-US" dirty="0"/>
          </a:p>
          <a:p>
            <a:pPr marL="0" indent="0">
              <a:buNone/>
            </a:pPr>
            <a:endParaRPr lang="en-US" dirty="0"/>
          </a:p>
        </p:txBody>
      </p:sp>
      <p:pic>
        <p:nvPicPr>
          <p:cNvPr id="36866" name="Picture 2" descr="flow">
            <a:extLst>
              <a:ext uri="{FF2B5EF4-FFF2-40B4-BE49-F238E27FC236}">
                <a16:creationId xmlns:a16="http://schemas.microsoft.com/office/drawing/2014/main" id="{72825389-0276-4860-BE8D-08D72C5992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6425" y="2000911"/>
            <a:ext cx="5381765" cy="416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596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27EB0-4A8C-4E24-810C-00EAB1CD696B}"/>
              </a:ext>
            </a:extLst>
          </p:cNvPr>
          <p:cNvSpPr>
            <a:spLocks noGrp="1"/>
          </p:cNvSpPr>
          <p:nvPr>
            <p:ph type="title"/>
          </p:nvPr>
        </p:nvSpPr>
        <p:spPr/>
        <p:txBody>
          <a:bodyPr/>
          <a:lstStyle/>
          <a:p>
            <a:r>
              <a:rPr lang="en-US" dirty="0"/>
              <a:t>Distributed Tracing of request</a:t>
            </a:r>
          </a:p>
        </p:txBody>
      </p:sp>
      <p:sp>
        <p:nvSpPr>
          <p:cNvPr id="3" name="Slide Number Placeholder 2">
            <a:extLst>
              <a:ext uri="{FF2B5EF4-FFF2-40B4-BE49-F238E27FC236}">
                <a16:creationId xmlns:a16="http://schemas.microsoft.com/office/drawing/2014/main" id="{77B7F242-0D2D-4502-A693-A98F4779456E}"/>
              </a:ext>
            </a:extLst>
          </p:cNvPr>
          <p:cNvSpPr>
            <a:spLocks noGrp="1"/>
          </p:cNvSpPr>
          <p:nvPr>
            <p:ph type="sldNum" sz="quarter" idx="12"/>
          </p:nvPr>
        </p:nvSpPr>
        <p:spPr/>
        <p:txBody>
          <a:bodyPr/>
          <a:lstStyle/>
          <a:p>
            <a:fld id="{C60C2248-B95D-984B-A0F4-42B9A4652AA7}" type="slidenum">
              <a:rPr lang="en-US" smtClean="0"/>
              <a:pPr/>
              <a:t>48</a:t>
            </a:fld>
            <a:endParaRPr lang="en-US"/>
          </a:p>
        </p:txBody>
      </p:sp>
      <p:pic>
        <p:nvPicPr>
          <p:cNvPr id="40962" name="Picture 2" descr="zipkin2">
            <a:extLst>
              <a:ext uri="{FF2B5EF4-FFF2-40B4-BE49-F238E27FC236}">
                <a16:creationId xmlns:a16="http://schemas.microsoft.com/office/drawing/2014/main" id="{0961BB85-D4CC-42AE-A7CA-C62AB7F29969}"/>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90525" y="1719618"/>
            <a:ext cx="8353425" cy="423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79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60C2248-B95D-984B-A0F4-42B9A4652AA7}" type="slidenum">
              <a:rPr lang="en-US" smtClean="0"/>
              <a:pPr/>
              <a:t>49</a:t>
            </a:fld>
            <a:endParaRPr lang="en-US" dirty="0"/>
          </a:p>
        </p:txBody>
      </p:sp>
      <p:sp>
        <p:nvSpPr>
          <p:cNvPr id="6" name="Title 5">
            <a:extLst>
              <a:ext uri="{FF2B5EF4-FFF2-40B4-BE49-F238E27FC236}">
                <a16:creationId xmlns:a16="http://schemas.microsoft.com/office/drawing/2014/main" id="{18200AFA-E604-409B-9535-4956D4D3FD1D}"/>
              </a:ext>
            </a:extLst>
          </p:cNvPr>
          <p:cNvSpPr>
            <a:spLocks noGrp="1"/>
          </p:cNvSpPr>
          <p:nvPr>
            <p:ph type="title"/>
          </p:nvPr>
        </p:nvSpPr>
        <p:spPr/>
        <p:txBody>
          <a:bodyPr/>
          <a:lstStyle/>
          <a:p>
            <a:br>
              <a:rPr lang="en-US" b="0" dirty="0">
                <a:latin typeface="Gill Sans MT" panose="020B0502020104020203"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Issues to address</a:t>
            </a:r>
            <a:br>
              <a:rPr lang="en-US" b="0" dirty="0">
                <a:latin typeface="Gill Sans MT" panose="020B0502020104020203" pitchFamily="34" charset="0"/>
                <a:ea typeface="Verdana" panose="020B0604030504040204" pitchFamily="34" charset="0"/>
                <a:cs typeface="Calibri" panose="020F0502020204030204" pitchFamily="34" charset="0"/>
              </a:rPr>
            </a:br>
            <a:r>
              <a:rPr lang="en-US" b="0" dirty="0">
                <a:latin typeface="Gill Sans MT" panose="020B0502020104020203" pitchFamily="34" charset="0"/>
                <a:ea typeface="Verdana" panose="020B0604030504040204" pitchFamily="34" charset="0"/>
                <a:cs typeface="Calibri" panose="020F0502020204030204" pitchFamily="34" charset="0"/>
              </a:rPr>
              <a:t> </a:t>
            </a:r>
            <a:endParaRPr lang="en-US" b="0" dirty="0">
              <a:latin typeface="Gill Sans MT" panose="020B0502020104020203" pitchFamily="34" charset="0"/>
            </a:endParaRPr>
          </a:p>
        </p:txBody>
      </p:sp>
      <p:sp>
        <p:nvSpPr>
          <p:cNvPr id="8" name="Content Placeholder 7">
            <a:extLst>
              <a:ext uri="{FF2B5EF4-FFF2-40B4-BE49-F238E27FC236}">
                <a16:creationId xmlns:a16="http://schemas.microsoft.com/office/drawing/2014/main" id="{F268119A-FEFB-4D3E-9726-D0B2B05525DA}"/>
              </a:ext>
            </a:extLst>
          </p:cNvPr>
          <p:cNvSpPr>
            <a:spLocks noGrp="1"/>
          </p:cNvSpPr>
          <p:nvPr>
            <p:ph sz="quarter" idx="13"/>
          </p:nvPr>
        </p:nvSpPr>
        <p:spPr>
          <a:xfrm>
            <a:off x="382588" y="1370111"/>
            <a:ext cx="8343516" cy="4511242"/>
          </a:xfrm>
        </p:spPr>
        <p:txBody>
          <a:bodyPr>
            <a:normAutofit/>
          </a:bodyPr>
          <a:lstStyle/>
          <a:p>
            <a:endParaRPr lang="en-US" sz="1800" b="0" dirty="0">
              <a:latin typeface="Gill Sans MT" panose="020B0502020104020203" pitchFamily="34" charset="0"/>
              <a:ea typeface="Verdana" panose="020B0604030504040204" pitchFamily="34" charset="0"/>
            </a:endParaRPr>
          </a:p>
          <a:p>
            <a:r>
              <a:rPr lang="en-US" sz="1800" b="0" dirty="0">
                <a:latin typeface="Gill Sans MT" panose="020B0502020104020203" pitchFamily="34" charset="0"/>
                <a:ea typeface="Verdana" panose="020B0604030504040204" pitchFamily="34" charset="0"/>
              </a:rPr>
              <a:t>How to partition the system into services? </a:t>
            </a:r>
          </a:p>
          <a:p>
            <a:r>
              <a:rPr lang="en-US" sz="1800" b="0" dirty="0">
                <a:latin typeface="Gill Sans MT" panose="020B0502020104020203" pitchFamily="34" charset="0"/>
                <a:ea typeface="Verdana" panose="020B0604030504040204" pitchFamily="34" charset="0"/>
              </a:rPr>
              <a:t>How do client of the application communicate with the services?</a:t>
            </a:r>
          </a:p>
          <a:p>
            <a:r>
              <a:rPr lang="en-US" sz="1800" b="0" dirty="0">
                <a:latin typeface="Gill Sans MT" panose="020B0502020104020203" pitchFamily="34" charset="0"/>
                <a:ea typeface="Verdana" panose="020B0604030504040204" pitchFamily="34" charset="0"/>
              </a:rPr>
              <a:t>How do the services communicate to each other?</a:t>
            </a:r>
          </a:p>
          <a:p>
            <a:r>
              <a:rPr lang="en-US" sz="1800" b="0" dirty="0">
                <a:latin typeface="Gill Sans MT" panose="020B0502020104020203" pitchFamily="34" charset="0"/>
                <a:ea typeface="Verdana" panose="020B0604030504040204" pitchFamily="34" charset="0"/>
              </a:rPr>
              <a:t>How to deploy the services?</a:t>
            </a:r>
          </a:p>
          <a:p>
            <a:r>
              <a:rPr lang="en-US" sz="1800" b="0" dirty="0">
                <a:latin typeface="Gill Sans MT" panose="020B0502020104020203" pitchFamily="34" charset="0"/>
                <a:ea typeface="Verdana" panose="020B0604030504040204" pitchFamily="34" charset="0"/>
              </a:rPr>
              <a:t>How to deal with distributed data management problems? </a:t>
            </a:r>
          </a:p>
          <a:p>
            <a:r>
              <a:rPr lang="en-US" sz="1800" b="0" dirty="0">
                <a:latin typeface="Gill Sans MT" panose="020B0502020104020203" pitchFamily="34" charset="0"/>
                <a:ea typeface="Verdana" panose="020B0604030504040204" pitchFamily="34" charset="0"/>
              </a:rPr>
              <a:t>Distributed Logging Architecture </a:t>
            </a:r>
          </a:p>
          <a:p>
            <a:r>
              <a:rPr lang="en-US" sz="1800" b="0" dirty="0">
                <a:latin typeface="Gill Sans MT" panose="020B0502020104020203" pitchFamily="34" charset="0"/>
                <a:ea typeface="Verdana" panose="020B0604030504040204" pitchFamily="34" charset="0"/>
              </a:rPr>
              <a:t>Distributed Request Tracing for Microservices. </a:t>
            </a:r>
          </a:p>
          <a:p>
            <a:pPr marL="0" indent="0">
              <a:buNone/>
            </a:pPr>
            <a:endParaRPr lang="en-US" sz="1800" b="0" dirty="0">
              <a:latin typeface="Gill Sans MT" panose="020B0502020104020203" pitchFamily="34" charset="0"/>
              <a:ea typeface="Verdana" panose="020B0604030504040204" pitchFamily="34" charset="0"/>
            </a:endParaRPr>
          </a:p>
          <a:p>
            <a:pPr marL="361950" lvl="2" indent="0">
              <a:buNone/>
            </a:pPr>
            <a:r>
              <a:rPr lang="en-US" sz="1800" b="0" dirty="0">
                <a:latin typeface="Gill Sans MT" panose="020B0502020104020203" pitchFamily="34" charset="0"/>
                <a:ea typeface="Verdana" panose="020B0604030504040204" pitchFamily="34" charset="0"/>
              </a:rPr>
              <a:t>	 </a:t>
            </a:r>
          </a:p>
        </p:txBody>
      </p:sp>
      <p:pic>
        <p:nvPicPr>
          <p:cNvPr id="5" name="Picture 2" descr="Image result for right">
            <a:extLst>
              <a:ext uri="{FF2B5EF4-FFF2-40B4-BE49-F238E27FC236}">
                <a16:creationId xmlns:a16="http://schemas.microsoft.com/office/drawing/2014/main" id="{B8C25D6D-22BF-4638-BFBF-1D6FFDBF413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9654" y="1710038"/>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ight">
            <a:extLst>
              <a:ext uri="{FF2B5EF4-FFF2-40B4-BE49-F238E27FC236}">
                <a16:creationId xmlns:a16="http://schemas.microsoft.com/office/drawing/2014/main" id="{777E63B0-2501-4C53-8A7C-36ABF6DA3C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7879" y="2138885"/>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right">
            <a:extLst>
              <a:ext uri="{FF2B5EF4-FFF2-40B4-BE49-F238E27FC236}">
                <a16:creationId xmlns:a16="http://schemas.microsoft.com/office/drawing/2014/main" id="{DBF64A45-E85C-4A6B-87CE-16E1CF75F5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837" y="2554862"/>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right">
            <a:extLst>
              <a:ext uri="{FF2B5EF4-FFF2-40B4-BE49-F238E27FC236}">
                <a16:creationId xmlns:a16="http://schemas.microsoft.com/office/drawing/2014/main" id="{7432E9AD-D37A-43F0-9E9C-FDADD4CF83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8293" y="3013023"/>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right">
            <a:extLst>
              <a:ext uri="{FF2B5EF4-FFF2-40B4-BE49-F238E27FC236}">
                <a16:creationId xmlns:a16="http://schemas.microsoft.com/office/drawing/2014/main" id="{2EFAAFCD-AE1C-4376-AEFC-1A2A127506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919" y="3417744"/>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right">
            <a:extLst>
              <a:ext uri="{FF2B5EF4-FFF2-40B4-BE49-F238E27FC236}">
                <a16:creationId xmlns:a16="http://schemas.microsoft.com/office/drawing/2014/main" id="{A23A01EC-EBC5-4BF5-B70E-C39C683D82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5164" y="3833721"/>
            <a:ext cx="436871" cy="4159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right">
            <a:extLst>
              <a:ext uri="{FF2B5EF4-FFF2-40B4-BE49-F238E27FC236}">
                <a16:creationId xmlns:a16="http://schemas.microsoft.com/office/drawing/2014/main" id="{9575A43F-67DB-47E2-9066-08A8F11F06C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8837" y="4249698"/>
            <a:ext cx="436871" cy="41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470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04B3-C0B9-4E76-94BD-316717260947}"/>
              </a:ext>
            </a:extLst>
          </p:cNvPr>
          <p:cNvSpPr>
            <a:spLocks noGrp="1"/>
          </p:cNvSpPr>
          <p:nvPr>
            <p:ph type="title"/>
          </p:nvPr>
        </p:nvSpPr>
        <p:spPr/>
        <p:txBody>
          <a:bodyPr/>
          <a:lstStyle/>
          <a:p>
            <a:endParaRPr lang="en-US" b="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F64530EF-421F-4E29-814D-7AC8BF075DEA}"/>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F0C01C0F-7D3E-4AFE-B752-FCAD07DD9A64}"/>
              </a:ext>
            </a:extLst>
          </p:cNvPr>
          <p:cNvSpPr>
            <a:spLocks noGrp="1"/>
          </p:cNvSpPr>
          <p:nvPr>
            <p:ph sz="quarter" idx="13"/>
          </p:nvPr>
        </p:nvSpPr>
        <p:spPr/>
        <p:txBody>
          <a:bodyPr>
            <a:normAutofit/>
          </a:bodyPr>
          <a:lstStyle/>
          <a:p>
            <a:pPr marL="0" indent="0">
              <a:buNone/>
            </a:pPr>
            <a:r>
              <a:rPr lang="en-US" sz="3200" b="0" dirty="0">
                <a:latin typeface="Gill Sans MT" panose="020B0502020104020203" pitchFamily="34" charset="0"/>
              </a:rPr>
              <a:t>Fictitious e-commerce application</a:t>
            </a:r>
            <a:endParaRPr lang="en-US" sz="3200" b="0" i="1" dirty="0">
              <a:latin typeface="Gill Sans MT" panose="020B0502020104020203" pitchFamily="34" charset="0"/>
            </a:endParaRPr>
          </a:p>
          <a:p>
            <a:pPr marL="180975" lvl="1" indent="0" algn="just">
              <a:buNone/>
            </a:pPr>
            <a:r>
              <a:rPr lang="en-US" sz="2000" i="1" dirty="0">
                <a:latin typeface="Gill Sans MT" panose="020B0502020104020203" pitchFamily="34" charset="0"/>
              </a:rPr>
              <a:t>	</a:t>
            </a:r>
          </a:p>
          <a:p>
            <a:pPr marL="180975" lvl="1" indent="0" algn="just">
              <a:buNone/>
            </a:pPr>
            <a:r>
              <a:rPr lang="en-US" sz="2000" i="1" dirty="0">
                <a:latin typeface="Gill Sans MT" panose="020B0502020104020203" pitchFamily="34" charset="0"/>
              </a:rPr>
              <a:t>	</a:t>
            </a:r>
            <a:r>
              <a:rPr lang="en-US" sz="2000" dirty="0">
                <a:latin typeface="Gill Sans MT" panose="020B0502020104020203" pitchFamily="34" charset="0"/>
              </a:rPr>
              <a:t>“that takes orders from customers, verifies inventory and available credit, and ships them. The application consists of several components including the </a:t>
            </a:r>
            <a:r>
              <a:rPr lang="en-US" sz="2000" dirty="0" err="1">
                <a:latin typeface="Gill Sans MT" panose="020B0502020104020203" pitchFamily="34" charset="0"/>
              </a:rPr>
              <a:t>StoreFrontUI</a:t>
            </a:r>
            <a:r>
              <a:rPr lang="en-US" sz="2000" dirty="0">
                <a:latin typeface="Gill Sans MT" panose="020B0502020104020203" pitchFamily="34" charset="0"/>
              </a:rPr>
              <a:t>, which implements the user interface, along with some backend services for checking credit, maintaining inventory and shipping orders.”</a:t>
            </a:r>
          </a:p>
          <a:p>
            <a:pPr marL="180975" lvl="1" indent="0" algn="just">
              <a:buNone/>
            </a:pPr>
            <a:endParaRPr lang="en-US" sz="2400" i="1" dirty="0"/>
          </a:p>
          <a:p>
            <a:pPr marL="180975" lvl="1" indent="0" algn="just">
              <a:buNone/>
            </a:pPr>
            <a:endParaRPr lang="en-US" sz="2400" i="1" dirty="0"/>
          </a:p>
        </p:txBody>
      </p:sp>
    </p:spTree>
    <p:extLst>
      <p:ext uri="{BB962C8B-B14F-4D97-AF65-F5344CB8AC3E}">
        <p14:creationId xmlns:p14="http://schemas.microsoft.com/office/powerpoint/2010/main" val="3270780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618D-7369-4177-977F-FBA01000ADB0}"/>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0D1BD571-6934-4984-A2B8-62652437122C}"/>
              </a:ext>
            </a:extLst>
          </p:cNvPr>
          <p:cNvSpPr>
            <a:spLocks noGrp="1"/>
          </p:cNvSpPr>
          <p:nvPr>
            <p:ph type="sldNum" sz="quarter" idx="12"/>
          </p:nvPr>
        </p:nvSpPr>
        <p:spPr/>
        <p:txBody>
          <a:bodyPr/>
          <a:lstStyle/>
          <a:p>
            <a:fld id="{C60C2248-B95D-984B-A0F4-42B9A4652AA7}" type="slidenum">
              <a:rPr lang="en-US" smtClean="0"/>
              <a:pPr/>
              <a:t>50</a:t>
            </a:fld>
            <a:endParaRPr lang="en-US"/>
          </a:p>
        </p:txBody>
      </p:sp>
      <p:sp>
        <p:nvSpPr>
          <p:cNvPr id="5" name="Content Placeholder 4">
            <a:extLst>
              <a:ext uri="{FF2B5EF4-FFF2-40B4-BE49-F238E27FC236}">
                <a16:creationId xmlns:a16="http://schemas.microsoft.com/office/drawing/2014/main" id="{6D10B3E0-28D6-4D91-9F5E-C6EE2C923580}"/>
              </a:ext>
            </a:extLst>
          </p:cNvPr>
          <p:cNvSpPr>
            <a:spLocks noGrp="1"/>
          </p:cNvSpPr>
          <p:nvPr>
            <p:ph sz="quarter" idx="13"/>
          </p:nvPr>
        </p:nvSpPr>
        <p:spPr>
          <a:xfrm>
            <a:off x="382588" y="1173378"/>
            <a:ext cx="8353233" cy="5173543"/>
          </a:xfrm>
        </p:spPr>
        <p:txBody>
          <a:bodyPr>
            <a:normAutofit/>
          </a:bodyPr>
          <a:lstStyle/>
          <a:p>
            <a:r>
              <a:rPr lang="en-US" sz="2000" dirty="0">
                <a:hlinkClick r:id="rId2"/>
              </a:rPr>
              <a:t>https://dzone.com/microservices-news-tutorials-tools</a:t>
            </a:r>
            <a:endParaRPr lang="en-US" sz="2000" dirty="0">
              <a:hlinkClick r:id="rId3"/>
            </a:endParaRPr>
          </a:p>
          <a:p>
            <a:r>
              <a:rPr lang="en-US" sz="2000" dirty="0">
                <a:hlinkClick r:id="rId3"/>
              </a:rPr>
              <a:t>https://www.nginx.com/blog/tag/microservices-architecture/</a:t>
            </a:r>
            <a:endParaRPr lang="en-US" sz="2000" dirty="0"/>
          </a:p>
          <a:p>
            <a:r>
              <a:rPr lang="en-US" sz="2000" dirty="0">
                <a:hlinkClick r:id="rId4"/>
              </a:rPr>
              <a:t>https://microservices.io/patterns/microservices.html</a:t>
            </a:r>
            <a:endParaRPr lang="en-US" sz="2000" dirty="0"/>
          </a:p>
          <a:p>
            <a:r>
              <a:rPr lang="en-US" sz="2000" dirty="0" err="1"/>
              <a:t>Youtube</a:t>
            </a:r>
            <a:r>
              <a:rPr lang="en-US" sz="2000" dirty="0"/>
              <a:t>- Talks</a:t>
            </a:r>
          </a:p>
          <a:p>
            <a:r>
              <a:rPr lang="en-US" sz="2000" dirty="0">
                <a:hlinkClick r:id="rId5"/>
              </a:rPr>
              <a:t>https://www.udemy.com/course/evolution-of-microservices/</a:t>
            </a:r>
            <a:endParaRPr lang="en-US" sz="2000" dirty="0"/>
          </a:p>
          <a:p>
            <a:r>
              <a:rPr lang="en-US" sz="2000" dirty="0">
                <a:hlinkClick r:id="rId6"/>
              </a:rPr>
              <a:t>https://www.udemy.com/microservices-with-spring-boot-and-spring-cloud/</a:t>
            </a:r>
            <a:endParaRPr lang="en-US" sz="2000" dirty="0"/>
          </a:p>
          <a:p>
            <a:r>
              <a:rPr lang="en-US" sz="2000"/>
              <a:t>Book </a:t>
            </a:r>
            <a:r>
              <a:rPr lang="en-US" sz="2000" dirty="0"/>
              <a:t>- </a:t>
            </a:r>
            <a:r>
              <a:rPr lang="en-US" sz="1800" b="0" dirty="0">
                <a:latin typeface="Gill Sans MT" panose="020B0502020104020203" pitchFamily="34" charset="0"/>
              </a:rPr>
              <a:t>Microservices: Flexible Software Architecture </a:t>
            </a:r>
          </a:p>
          <a:p>
            <a:endParaRPr lang="en-US" sz="1800" b="0" dirty="0">
              <a:latin typeface="Gill Sans MT" panose="020B0502020104020203" pitchFamily="34" charset="0"/>
            </a:endParaRPr>
          </a:p>
          <a:p>
            <a:endParaRPr lang="en-US" sz="1800" b="0" dirty="0">
              <a:latin typeface="Gill Sans MT" panose="020B0502020104020203" pitchFamily="34" charset="0"/>
            </a:endParaRPr>
          </a:p>
          <a:p>
            <a:endParaRPr lang="en-US" sz="1800" b="0" dirty="0">
              <a:latin typeface="Gill Sans MT" panose="020B0502020104020203" pitchFamily="34" charset="0"/>
            </a:endParaRPr>
          </a:p>
          <a:p>
            <a:r>
              <a:rPr lang="en-US" sz="1800" dirty="0">
                <a:hlinkClick r:id="rId7"/>
              </a:rPr>
              <a:t>https://github.com/singhvirendra18gmailcom/Microservice-Architecture</a:t>
            </a:r>
            <a:endParaRPr lang="en-US" sz="1800" b="0" dirty="0">
              <a:latin typeface="Gill Sans MT" panose="020B0502020104020203" pitchFamily="34" charset="0"/>
            </a:endParaRPr>
          </a:p>
        </p:txBody>
      </p:sp>
      <p:pic>
        <p:nvPicPr>
          <p:cNvPr id="6" name="Picture 5">
            <a:extLst>
              <a:ext uri="{FF2B5EF4-FFF2-40B4-BE49-F238E27FC236}">
                <a16:creationId xmlns:a16="http://schemas.microsoft.com/office/drawing/2014/main" id="{27C81CDC-6951-470E-9A35-5396F002FDBF}"/>
              </a:ext>
            </a:extLst>
          </p:cNvPr>
          <p:cNvPicPr>
            <a:picLocks noChangeAspect="1"/>
          </p:cNvPicPr>
          <p:nvPr/>
        </p:nvPicPr>
        <p:blipFill rotWithShape="1">
          <a:blip r:embed="rId8"/>
          <a:srcRect l="42089" t="21654" r="32538" b="19943"/>
          <a:stretch/>
        </p:blipFill>
        <p:spPr>
          <a:xfrm>
            <a:off x="6502159" y="3754117"/>
            <a:ext cx="1491754" cy="1930505"/>
          </a:xfrm>
          <a:prstGeom prst="rect">
            <a:avLst/>
          </a:prstGeom>
        </p:spPr>
      </p:pic>
    </p:spTree>
    <p:extLst>
      <p:ext uri="{BB962C8B-B14F-4D97-AF65-F5344CB8AC3E}">
        <p14:creationId xmlns:p14="http://schemas.microsoft.com/office/powerpoint/2010/main" val="373438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675688" y="6503988"/>
            <a:ext cx="468312" cy="179387"/>
          </a:xfrm>
        </p:spPr>
        <p:txBody>
          <a:bodyPr/>
          <a:lstStyle/>
          <a:p>
            <a:fld id="{C60C2248-B95D-984B-A0F4-42B9A4652AA7}" type="slidenum">
              <a:rPr lang="en-US" smtClean="0"/>
              <a:pPr/>
              <a:t>51</a:t>
            </a:fld>
            <a:endParaRPr lang="en-US"/>
          </a:p>
        </p:txBody>
      </p:sp>
    </p:spTree>
    <p:extLst>
      <p:ext uri="{BB962C8B-B14F-4D97-AF65-F5344CB8AC3E}">
        <p14:creationId xmlns:p14="http://schemas.microsoft.com/office/powerpoint/2010/main" val="74615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AF3862B-5FB9-479C-A16E-0D7EAB193762}"/>
              </a:ext>
            </a:extLst>
          </p:cNvPr>
          <p:cNvSpPr>
            <a:spLocks noGrp="1"/>
          </p:cNvSpPr>
          <p:nvPr>
            <p:ph type="title"/>
          </p:nvPr>
        </p:nvSpPr>
        <p:spPr>
          <a:xfrm>
            <a:off x="382589" y="571721"/>
            <a:ext cx="8361170" cy="876079"/>
          </a:xfrm>
        </p:spPr>
        <p:txBody>
          <a:bodyPr>
            <a:normAutofit fontScale="90000"/>
          </a:bodyPr>
          <a:lstStyle/>
          <a:p>
            <a:br>
              <a:rPr lang="en-US" dirty="0">
                <a:latin typeface="Verdana" panose="020B0604030504040204" pitchFamily="34" charset="0"/>
                <a:ea typeface="Verdana" panose="020B0604030504040204" pitchFamily="34" charset="0"/>
                <a:cs typeface="Calibri" panose="020F0502020204030204" pitchFamily="34" charset="0"/>
              </a:rPr>
            </a:br>
            <a:r>
              <a:rPr lang="en-US" sz="3600" b="0" dirty="0">
                <a:latin typeface="Gill Sans MT" panose="020B0502020104020203" pitchFamily="34" charset="0"/>
                <a:ea typeface="Verdana" panose="020B0604030504040204" pitchFamily="34" charset="0"/>
                <a:cs typeface="Calibri" panose="020F0502020204030204" pitchFamily="34" charset="0"/>
              </a:rPr>
              <a:t>Monolithic Architecture </a:t>
            </a:r>
            <a:br>
              <a:rPr lang="en-US" dirty="0">
                <a:latin typeface="Verdana" panose="020B0604030504040204" pitchFamily="34" charset="0"/>
                <a:ea typeface="Verdana" panose="020B0604030504040204" pitchFamily="34" charset="0"/>
                <a:cs typeface="Calibri" panose="020F0502020204030204" pitchFamily="34" charset="0"/>
              </a:rPr>
            </a:br>
            <a:br>
              <a:rPr lang="en-US" dirty="0">
                <a:latin typeface="Verdana" panose="020B0604030504040204" pitchFamily="34" charset="0"/>
                <a:ea typeface="Verdana" panose="020B0604030504040204" pitchFamily="34" charset="0"/>
                <a:cs typeface="Calibri" panose="020F0502020204030204" pitchFamily="34" charset="0"/>
              </a:rPr>
            </a:br>
            <a:endParaRPr lang="en-US" dirty="0">
              <a:latin typeface="Verdana" panose="020B0604030504040204" pitchFamily="34" charset="0"/>
              <a:ea typeface="Verdana" panose="020B060403050404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A8E7C60-E966-4EA4-9ABE-133BEEA5D6AF}"/>
              </a:ext>
            </a:extLst>
          </p:cNvPr>
          <p:cNvSpPr txBox="1"/>
          <p:nvPr/>
        </p:nvSpPr>
        <p:spPr>
          <a:xfrm>
            <a:off x="532713" y="5767423"/>
            <a:ext cx="7533113" cy="380480"/>
          </a:xfrm>
          <a:prstGeom prst="rect">
            <a:avLst/>
          </a:prstGeom>
          <a:noFill/>
        </p:spPr>
        <p:txBody>
          <a:bodyPr wrap="square" lIns="36000" tIns="36000" rIns="36000" bIns="36000" rtlCol="0">
            <a:spAutoFit/>
          </a:bodyPr>
          <a:lstStyle/>
          <a:p>
            <a:r>
              <a:rPr lang="en-US" sz="2000" dirty="0">
                <a:solidFill>
                  <a:srgbClr val="C00000"/>
                </a:solidFill>
                <a:latin typeface="Comic Sans MS" panose="030F0702030302020204" pitchFamily="66" charset="0"/>
              </a:rPr>
              <a:t>But… successful  applications have a problem “keeps growing</a:t>
            </a:r>
            <a:r>
              <a:rPr lang="en-US" sz="1600" b="1" dirty="0">
                <a:solidFill>
                  <a:srgbClr val="C00000"/>
                </a:solidFill>
              </a:rPr>
              <a:t>”</a:t>
            </a:r>
          </a:p>
        </p:txBody>
      </p:sp>
      <p:pic>
        <p:nvPicPr>
          <p:cNvPr id="21" name="Picture 2" descr="https://microservices.io/i/DecomposingApplications.011.jpg">
            <a:extLst>
              <a:ext uri="{FF2B5EF4-FFF2-40B4-BE49-F238E27FC236}">
                <a16:creationId xmlns:a16="http://schemas.microsoft.com/office/drawing/2014/main" id="{2A0D40EA-0C45-4269-8BD6-94D6BBD2F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3174" y="1984189"/>
            <a:ext cx="4039286" cy="37913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1C78129-A43F-4536-9984-2561B3827E0E}"/>
              </a:ext>
            </a:extLst>
          </p:cNvPr>
          <p:cNvPicPr>
            <a:picLocks noChangeAspect="1"/>
          </p:cNvPicPr>
          <p:nvPr/>
        </p:nvPicPr>
        <p:blipFill rotWithShape="1">
          <a:blip r:embed="rId4"/>
          <a:srcRect l="48802" t="24300" r="23203" b="26729"/>
          <a:stretch/>
        </p:blipFill>
        <p:spPr>
          <a:xfrm>
            <a:off x="382589" y="1976121"/>
            <a:ext cx="3507474" cy="3791302"/>
          </a:xfrm>
          <a:prstGeom prst="rect">
            <a:avLst/>
          </a:prstGeom>
        </p:spPr>
      </p:pic>
    </p:spTree>
    <p:extLst>
      <p:ext uri="{BB962C8B-B14F-4D97-AF65-F5344CB8AC3E}">
        <p14:creationId xmlns:p14="http://schemas.microsoft.com/office/powerpoint/2010/main" val="95275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C71-6277-42C5-9757-98D2B6C839C5}"/>
              </a:ext>
            </a:extLst>
          </p:cNvPr>
          <p:cNvSpPr>
            <a:spLocks noGrp="1"/>
          </p:cNvSpPr>
          <p:nvPr>
            <p:ph type="title"/>
          </p:nvPr>
        </p:nvSpPr>
        <p:spPr/>
        <p:txBody>
          <a:bodyPr>
            <a:normAutofit/>
          </a:bodyPr>
          <a:lstStyle/>
          <a:p>
            <a:r>
              <a:rPr lang="en-US" sz="3200" b="0" dirty="0">
                <a:latin typeface="Gill Sans MT" panose="020B0502020104020203" pitchFamily="34" charset="0"/>
              </a:rPr>
              <a:t>Monolithic Architecture	</a:t>
            </a:r>
          </a:p>
        </p:txBody>
      </p:sp>
      <p:sp>
        <p:nvSpPr>
          <p:cNvPr id="3" name="Slide Number Placeholder 2">
            <a:extLst>
              <a:ext uri="{FF2B5EF4-FFF2-40B4-BE49-F238E27FC236}">
                <a16:creationId xmlns:a16="http://schemas.microsoft.com/office/drawing/2014/main" id="{BC8C55CF-E430-4243-9BE3-2C4251090B71}"/>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7</a:t>
            </a:fld>
            <a:endParaRPr lang="en-US" dirty="0">
              <a:latin typeface="Gill Sans MT" panose="020B0502020104020203" pitchFamily="34" charset="0"/>
            </a:endParaRPr>
          </a:p>
        </p:txBody>
      </p:sp>
      <p:sp>
        <p:nvSpPr>
          <p:cNvPr id="4" name="Content Placeholder 3">
            <a:extLst>
              <a:ext uri="{FF2B5EF4-FFF2-40B4-BE49-F238E27FC236}">
                <a16:creationId xmlns:a16="http://schemas.microsoft.com/office/drawing/2014/main" id="{5AB8BCBD-6AE8-4288-92EF-2FB78108782C}"/>
              </a:ext>
            </a:extLst>
          </p:cNvPr>
          <p:cNvSpPr>
            <a:spLocks noGrp="1"/>
          </p:cNvSpPr>
          <p:nvPr>
            <p:ph sz="quarter" idx="13"/>
          </p:nvPr>
        </p:nvSpPr>
        <p:spPr>
          <a:xfrm>
            <a:off x="723330" y="3891665"/>
            <a:ext cx="5800300" cy="1986725"/>
          </a:xfrm>
        </p:spPr>
        <p:txBody>
          <a:bodyPr/>
          <a:lstStyle/>
          <a:p>
            <a:r>
              <a:rPr lang="en-US" dirty="0">
                <a:latin typeface="Gill Sans MT" panose="020B0502020104020203" pitchFamily="34" charset="0"/>
              </a:rPr>
              <a:t>Drawbacks of Monolithic Architecture in context of..</a:t>
            </a:r>
          </a:p>
          <a:p>
            <a:pPr lvl="1"/>
            <a:r>
              <a:rPr lang="en-US" dirty="0">
                <a:latin typeface="Gill Sans MT" panose="020B0502020104020203" pitchFamily="34" charset="0"/>
              </a:rPr>
              <a:t>Development</a:t>
            </a:r>
          </a:p>
          <a:p>
            <a:pPr lvl="1"/>
            <a:r>
              <a:rPr lang="en-US" dirty="0">
                <a:latin typeface="Gill Sans MT" panose="020B0502020104020203" pitchFamily="34" charset="0"/>
              </a:rPr>
              <a:t>Testing</a:t>
            </a:r>
          </a:p>
          <a:p>
            <a:pPr lvl="1"/>
            <a:r>
              <a:rPr lang="en-US" dirty="0">
                <a:latin typeface="Gill Sans MT" panose="020B0502020104020203" pitchFamily="34" charset="0"/>
              </a:rPr>
              <a:t>Deployments</a:t>
            </a:r>
          </a:p>
          <a:p>
            <a:pPr lvl="1"/>
            <a:r>
              <a:rPr lang="en-US" dirty="0">
                <a:latin typeface="Gill Sans MT" panose="020B0502020104020203" pitchFamily="34" charset="0"/>
              </a:rPr>
              <a:t>Scalability</a:t>
            </a:r>
          </a:p>
          <a:p>
            <a:pPr lvl="1"/>
            <a:r>
              <a:rPr lang="en-US" dirty="0">
                <a:latin typeface="Gill Sans MT" panose="020B0502020104020203" pitchFamily="34" charset="0"/>
              </a:rPr>
              <a:t>Introduction of new technology </a:t>
            </a:r>
          </a:p>
          <a:p>
            <a:pPr lvl="1"/>
            <a:endParaRPr lang="en-US" dirty="0">
              <a:latin typeface="Gill Sans MT" panose="020B0502020104020203" pitchFamily="34" charset="0"/>
            </a:endParaRPr>
          </a:p>
        </p:txBody>
      </p:sp>
      <p:pic>
        <p:nvPicPr>
          <p:cNvPr id="4098" name="Picture 2" descr="https://microservices.io/i/DecomposingApplications.011.jpg">
            <a:extLst>
              <a:ext uri="{FF2B5EF4-FFF2-40B4-BE49-F238E27FC236}">
                <a16:creationId xmlns:a16="http://schemas.microsoft.com/office/drawing/2014/main" id="{BA059636-4B80-4011-BD76-4A4FD1019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008727" y="467979"/>
            <a:ext cx="3735031" cy="34236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6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1000"/>
                                        <p:tgtEl>
                                          <p:spTgt spid="4">
                                            <p:txEl>
                                              <p:pRg st="3" end="3"/>
                                            </p:txEl>
                                          </p:spTgt>
                                        </p:tgtEl>
                                      </p:cBhvr>
                                    </p:animEffect>
                                    <p:anim calcmode="lin" valueType="num">
                                      <p:cBhvr>
                                        <p:cTn id="22"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1000"/>
                                        <p:tgtEl>
                                          <p:spTgt spid="4">
                                            <p:txEl>
                                              <p:pRg st="4" end="4"/>
                                            </p:txEl>
                                          </p:spTgt>
                                        </p:tgtEl>
                                      </p:cBhvr>
                                    </p:animEffect>
                                    <p:anim calcmode="lin" valueType="num">
                                      <p:cBhvr>
                                        <p:cTn id="29"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animEffect transition="in" filter="fade">
                                      <p:cBhvr>
                                        <p:cTn id="35" dur="1000"/>
                                        <p:tgtEl>
                                          <p:spTgt spid="4">
                                            <p:txEl>
                                              <p:pRg st="5" end="5"/>
                                            </p:txEl>
                                          </p:spTgt>
                                        </p:tgtEl>
                                      </p:cBhvr>
                                    </p:animEffect>
                                    <p:anim calcmode="lin" valueType="num">
                                      <p:cBhvr>
                                        <p:cTn id="36"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2C71-6277-42C5-9757-98D2B6C839C5}"/>
              </a:ext>
            </a:extLst>
          </p:cNvPr>
          <p:cNvSpPr>
            <a:spLocks noGrp="1"/>
          </p:cNvSpPr>
          <p:nvPr>
            <p:ph type="title"/>
          </p:nvPr>
        </p:nvSpPr>
        <p:spPr>
          <a:xfrm>
            <a:off x="379724" y="511079"/>
            <a:ext cx="8361170" cy="1043517"/>
          </a:xfrm>
        </p:spPr>
        <p:txBody>
          <a:bodyPr>
            <a:normAutofit/>
          </a:bodyPr>
          <a:lstStyle/>
          <a:p>
            <a:r>
              <a:rPr lang="en-US" sz="3200" b="0" dirty="0">
                <a:latin typeface="Gill Sans MT" panose="020B0502020104020203" pitchFamily="34" charset="0"/>
              </a:rPr>
              <a:t>Monolithic  Architecture	</a:t>
            </a:r>
          </a:p>
        </p:txBody>
      </p:sp>
      <p:sp>
        <p:nvSpPr>
          <p:cNvPr id="3" name="Slide Number Placeholder 2">
            <a:extLst>
              <a:ext uri="{FF2B5EF4-FFF2-40B4-BE49-F238E27FC236}">
                <a16:creationId xmlns:a16="http://schemas.microsoft.com/office/drawing/2014/main" id="{BC8C55CF-E430-4243-9BE3-2C4251090B71}"/>
              </a:ext>
            </a:extLst>
          </p:cNvPr>
          <p:cNvSpPr>
            <a:spLocks noGrp="1"/>
          </p:cNvSpPr>
          <p:nvPr>
            <p:ph type="sldNum" sz="quarter" idx="12"/>
          </p:nvPr>
        </p:nvSpPr>
        <p:spPr/>
        <p:txBody>
          <a:bodyPr/>
          <a:lstStyle/>
          <a:p>
            <a:fld id="{C60C2248-B95D-984B-A0F4-42B9A4652AA7}" type="slidenum">
              <a:rPr lang="en-US" smtClean="0">
                <a:latin typeface="Gill Sans MT" panose="020B0502020104020203" pitchFamily="34" charset="0"/>
              </a:rPr>
              <a:pPr/>
              <a:t>8</a:t>
            </a:fld>
            <a:endParaRPr lang="en-US" dirty="0">
              <a:latin typeface="Gill Sans MT" panose="020B0502020104020203" pitchFamily="34" charset="0"/>
            </a:endParaRPr>
          </a:p>
        </p:txBody>
      </p:sp>
      <p:sp>
        <p:nvSpPr>
          <p:cNvPr id="4" name="Content Placeholder 3">
            <a:extLst>
              <a:ext uri="{FF2B5EF4-FFF2-40B4-BE49-F238E27FC236}">
                <a16:creationId xmlns:a16="http://schemas.microsoft.com/office/drawing/2014/main" id="{5AB8BCBD-6AE8-4288-92EF-2FB78108782C}"/>
              </a:ext>
            </a:extLst>
          </p:cNvPr>
          <p:cNvSpPr>
            <a:spLocks noGrp="1"/>
          </p:cNvSpPr>
          <p:nvPr>
            <p:ph sz="quarter" idx="13"/>
          </p:nvPr>
        </p:nvSpPr>
        <p:spPr>
          <a:xfrm>
            <a:off x="411043" y="1554596"/>
            <a:ext cx="8353233" cy="4612842"/>
          </a:xfrm>
        </p:spPr>
        <p:txBody>
          <a:bodyPr>
            <a:normAutofit/>
          </a:bodyPr>
          <a:lstStyle/>
          <a:p>
            <a:r>
              <a:rPr lang="en-US" dirty="0">
                <a:latin typeface="Gill Sans MT" panose="020B0502020104020203" pitchFamily="34" charset="0"/>
              </a:rPr>
              <a:t>Drawbacks of Monolithic Architecture Development</a:t>
            </a:r>
          </a:p>
          <a:p>
            <a:pPr lvl="1"/>
            <a:r>
              <a:rPr lang="en-US" b="0" dirty="0">
                <a:latin typeface="Gill Sans MT" panose="020B0502020104020203" pitchFamily="34" charset="0"/>
              </a:rPr>
              <a:t>This simple approach has a limitation in size and complexity.</a:t>
            </a:r>
          </a:p>
          <a:p>
            <a:pPr lvl="1"/>
            <a:r>
              <a:rPr lang="en-US" b="0" dirty="0">
                <a:latin typeface="Gill Sans MT" panose="020B0502020104020203" pitchFamily="34" charset="0"/>
              </a:rPr>
              <a:t>Application is too large and complex to fully understand and made changes fast and correctly.</a:t>
            </a:r>
          </a:p>
          <a:p>
            <a:pPr lvl="1"/>
            <a:r>
              <a:rPr lang="en-US" b="0" dirty="0">
                <a:latin typeface="Gill Sans MT" panose="020B0502020104020203" pitchFamily="34" charset="0"/>
              </a:rPr>
              <a:t>The size of the application can slow down the start-up time.</a:t>
            </a:r>
          </a:p>
          <a:p>
            <a:pPr lvl="1"/>
            <a:r>
              <a:rPr lang="en-US" b="0" dirty="0">
                <a:latin typeface="Gill Sans MT" panose="020B0502020104020203" pitchFamily="34" charset="0"/>
              </a:rPr>
              <a:t>You must redeploy the entire application on each update.</a:t>
            </a:r>
          </a:p>
          <a:p>
            <a:pPr lvl="1"/>
            <a:r>
              <a:rPr lang="en-US" b="0" dirty="0">
                <a:latin typeface="Gill Sans MT" panose="020B0502020104020203" pitchFamily="34" charset="0"/>
              </a:rPr>
              <a:t>Impact of a change is usually not very well understood which leads to do extensive manual testing.</a:t>
            </a:r>
          </a:p>
          <a:p>
            <a:pPr lvl="1"/>
            <a:r>
              <a:rPr lang="en-US" b="0" dirty="0">
                <a:latin typeface="Gill Sans MT" panose="020B0502020104020203" pitchFamily="34" charset="0"/>
              </a:rPr>
              <a:t>Continuous deployment is difficult.</a:t>
            </a:r>
          </a:p>
          <a:p>
            <a:pPr lvl="1"/>
            <a:r>
              <a:rPr lang="en-US" b="0" dirty="0">
                <a:latin typeface="Gill Sans MT" panose="020B0502020104020203" pitchFamily="34" charset="0"/>
              </a:rPr>
              <a:t>Monolithic applications can also be difficult to scale when different modules have conflicting resource requirements.</a:t>
            </a:r>
          </a:p>
          <a:p>
            <a:pPr lvl="1"/>
            <a:r>
              <a:rPr lang="en-US" b="0" dirty="0">
                <a:latin typeface="Gill Sans MT" panose="020B0502020104020203" pitchFamily="34" charset="0"/>
              </a:rPr>
              <a:t>Another problem with monolithic applications is reliability. Bug in any module (e.g. memory leak) can potentially bring down the entire process. Moreover, since all instances of the application are identical, that bug will impact the availability of the entire application.</a:t>
            </a:r>
          </a:p>
          <a:p>
            <a:pPr lvl="1"/>
            <a:r>
              <a:rPr lang="en-US" b="0" dirty="0">
                <a:latin typeface="Gill Sans MT" panose="020B0502020104020203" pitchFamily="34" charset="0"/>
              </a:rPr>
              <a:t>Monolithic applications has a barrier to adopting new technologies. Since changes in frameworks or languages will affect an entire application it is extremely expensive in both time and cost.</a:t>
            </a:r>
          </a:p>
          <a:p>
            <a:pPr lvl="1"/>
            <a:endParaRPr lang="en-US" dirty="0">
              <a:latin typeface="Gill Sans MT" panose="020B0502020104020203" pitchFamily="34" charset="0"/>
            </a:endParaRPr>
          </a:p>
          <a:p>
            <a:pPr lvl="1"/>
            <a:endParaRPr lang="en-US" dirty="0">
              <a:latin typeface="Gill Sans MT" panose="020B0502020104020203" pitchFamily="34" charset="0"/>
            </a:endParaRPr>
          </a:p>
          <a:p>
            <a:pPr lvl="1"/>
            <a:endParaRPr lang="en-US" dirty="0">
              <a:latin typeface="Gill Sans MT" panose="020B0502020104020203" pitchFamily="34" charset="0"/>
            </a:endParaRPr>
          </a:p>
        </p:txBody>
      </p:sp>
    </p:spTree>
    <p:extLst>
      <p:ext uri="{BB962C8B-B14F-4D97-AF65-F5344CB8AC3E}">
        <p14:creationId xmlns:p14="http://schemas.microsoft.com/office/powerpoint/2010/main" val="74743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9EB7-1D49-4BCD-A1B7-F288144325E2}"/>
              </a:ext>
            </a:extLst>
          </p:cNvPr>
          <p:cNvSpPr>
            <a:spLocks noGrp="1"/>
          </p:cNvSpPr>
          <p:nvPr>
            <p:ph type="title"/>
          </p:nvPr>
        </p:nvSpPr>
        <p:spPr/>
        <p:txBody>
          <a:bodyPr>
            <a:normAutofit/>
          </a:bodyPr>
          <a:lstStyle/>
          <a:p>
            <a:r>
              <a:rPr lang="en-US" sz="3200" b="0" dirty="0">
                <a:latin typeface="Gill Sans MT" panose="020B0502020104020203" pitchFamily="34" charset="0"/>
              </a:rPr>
              <a:t>Successful Software Development</a:t>
            </a:r>
          </a:p>
        </p:txBody>
      </p:sp>
      <p:sp>
        <p:nvSpPr>
          <p:cNvPr id="3" name="Slide Number Placeholder 2">
            <a:extLst>
              <a:ext uri="{FF2B5EF4-FFF2-40B4-BE49-F238E27FC236}">
                <a16:creationId xmlns:a16="http://schemas.microsoft.com/office/drawing/2014/main" id="{4F268659-D80B-465A-9C75-BA357DFD0125}"/>
              </a:ext>
            </a:extLst>
          </p:cNvPr>
          <p:cNvSpPr>
            <a:spLocks noGrp="1"/>
          </p:cNvSpPr>
          <p:nvPr>
            <p:ph type="sldNum" sz="quarter" idx="12"/>
          </p:nvPr>
        </p:nvSpPr>
        <p:spPr/>
        <p:txBody>
          <a:bodyPr/>
          <a:lstStyle/>
          <a:p>
            <a:fld id="{C60C2248-B95D-984B-A0F4-42B9A4652AA7}" type="slidenum">
              <a:rPr lang="en-US" sz="1600" smtClean="0">
                <a:latin typeface="Gill Sans MT" panose="020B0502020104020203" pitchFamily="34" charset="0"/>
              </a:rPr>
              <a:pPr/>
              <a:t>9</a:t>
            </a:fld>
            <a:endParaRPr lang="en-US" sz="1600" dirty="0">
              <a:latin typeface="Gill Sans MT" panose="020B0502020104020203" pitchFamily="34" charset="0"/>
            </a:endParaRPr>
          </a:p>
        </p:txBody>
      </p:sp>
      <p:sp>
        <p:nvSpPr>
          <p:cNvPr id="8" name="Isosceles Triangle 7">
            <a:extLst>
              <a:ext uri="{FF2B5EF4-FFF2-40B4-BE49-F238E27FC236}">
                <a16:creationId xmlns:a16="http://schemas.microsoft.com/office/drawing/2014/main" id="{FE74AF71-BAB9-40E0-9EE5-30FB29708A91}"/>
              </a:ext>
            </a:extLst>
          </p:cNvPr>
          <p:cNvSpPr/>
          <p:nvPr/>
        </p:nvSpPr>
        <p:spPr>
          <a:xfrm>
            <a:off x="2361064" y="1554596"/>
            <a:ext cx="3480179" cy="2729552"/>
          </a:xfrm>
          <a:prstGeom prst="triangle">
            <a:avLst/>
          </a:prstGeom>
          <a:solidFill>
            <a:schemeClr val="tx2"/>
          </a:solidFill>
          <a:ln w="28575">
            <a:solidFill>
              <a:schemeClr val="bg2"/>
            </a:solid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endParaRPr lang="en-US" sz="1600" b="1" dirty="0" err="1">
              <a:latin typeface="Gill Sans MT" panose="020B0502020104020203" pitchFamily="34" charset="0"/>
            </a:endParaRPr>
          </a:p>
        </p:txBody>
      </p:sp>
      <p:sp>
        <p:nvSpPr>
          <p:cNvPr id="9" name="TextBox 8">
            <a:extLst>
              <a:ext uri="{FF2B5EF4-FFF2-40B4-BE49-F238E27FC236}">
                <a16:creationId xmlns:a16="http://schemas.microsoft.com/office/drawing/2014/main" id="{DC3F6D51-3BA5-4EA9-87B8-47E8B58527FE}"/>
              </a:ext>
            </a:extLst>
          </p:cNvPr>
          <p:cNvSpPr txBox="1"/>
          <p:nvPr/>
        </p:nvSpPr>
        <p:spPr>
          <a:xfrm>
            <a:off x="5995962" y="4228211"/>
            <a:ext cx="1296538"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Organization</a:t>
            </a:r>
          </a:p>
        </p:txBody>
      </p:sp>
      <p:sp>
        <p:nvSpPr>
          <p:cNvPr id="11" name="TextBox 10">
            <a:extLst>
              <a:ext uri="{FF2B5EF4-FFF2-40B4-BE49-F238E27FC236}">
                <a16:creationId xmlns:a16="http://schemas.microsoft.com/office/drawing/2014/main" id="{1F9788B1-B23F-4A0C-BA50-35F9683A2B8E}"/>
              </a:ext>
            </a:extLst>
          </p:cNvPr>
          <p:cNvSpPr txBox="1"/>
          <p:nvPr/>
        </p:nvSpPr>
        <p:spPr>
          <a:xfrm>
            <a:off x="3057096" y="1251832"/>
            <a:ext cx="2512489" cy="318924"/>
          </a:xfrm>
          <a:prstGeom prst="rect">
            <a:avLst/>
          </a:prstGeom>
          <a:noFill/>
        </p:spPr>
        <p:txBody>
          <a:bodyPr wrap="square" lIns="36000" tIns="36000" rIns="36000" bIns="36000" rtlCol="0">
            <a:spAutoFit/>
          </a:bodyPr>
          <a:lstStyle/>
          <a:p>
            <a:r>
              <a:rPr lang="en-US" sz="1600" b="1" dirty="0">
                <a:latin typeface="Gill Sans MT" panose="020B0502020104020203" pitchFamily="34" charset="0"/>
              </a:rPr>
              <a:t>Monolithic</a:t>
            </a:r>
            <a:r>
              <a:rPr lang="en-US" sz="1600" dirty="0">
                <a:latin typeface="Gill Sans MT" panose="020B0502020104020203" pitchFamily="34" charset="0"/>
              </a:rPr>
              <a:t> Architecture</a:t>
            </a:r>
          </a:p>
        </p:txBody>
      </p:sp>
      <p:sp>
        <p:nvSpPr>
          <p:cNvPr id="12" name="TextBox 11">
            <a:extLst>
              <a:ext uri="{FF2B5EF4-FFF2-40B4-BE49-F238E27FC236}">
                <a16:creationId xmlns:a16="http://schemas.microsoft.com/office/drawing/2014/main" id="{FCB01CF5-2608-425C-913A-B9257AE71A93}"/>
              </a:ext>
            </a:extLst>
          </p:cNvPr>
          <p:cNvSpPr txBox="1"/>
          <p:nvPr/>
        </p:nvSpPr>
        <p:spPr>
          <a:xfrm>
            <a:off x="1153236" y="4228211"/>
            <a:ext cx="1119116" cy="318924"/>
          </a:xfrm>
          <a:prstGeom prst="rect">
            <a:avLst/>
          </a:prstGeom>
          <a:noFill/>
        </p:spPr>
        <p:txBody>
          <a:bodyPr wrap="square" lIns="36000" tIns="36000" rIns="36000" bIns="36000" rtlCol="0">
            <a:spAutoFit/>
          </a:bodyPr>
          <a:lstStyle/>
          <a:p>
            <a:r>
              <a:rPr lang="en-US" sz="1600" dirty="0">
                <a:latin typeface="Gill Sans MT" panose="020B0502020104020203" pitchFamily="34" charset="0"/>
              </a:rPr>
              <a:t>Process</a:t>
            </a:r>
          </a:p>
        </p:txBody>
      </p:sp>
      <p:sp>
        <p:nvSpPr>
          <p:cNvPr id="13" name="TextBox 12">
            <a:extLst>
              <a:ext uri="{FF2B5EF4-FFF2-40B4-BE49-F238E27FC236}">
                <a16:creationId xmlns:a16="http://schemas.microsoft.com/office/drawing/2014/main" id="{1E05AB5D-6FCD-4D0F-9C0D-6681EF2BE9E3}"/>
              </a:ext>
            </a:extLst>
          </p:cNvPr>
          <p:cNvSpPr txBox="1"/>
          <p:nvPr/>
        </p:nvSpPr>
        <p:spPr>
          <a:xfrm>
            <a:off x="5995962" y="458691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dirty="0">
                <a:latin typeface="Gill Sans MT" panose="020B0502020104020203" pitchFamily="34" charset="0"/>
              </a:rPr>
              <a:t>Small</a:t>
            </a:r>
          </a:p>
          <a:p>
            <a:pPr marL="285750" indent="-285750">
              <a:buFont typeface="Arial" panose="020B0604020202020204" pitchFamily="34" charset="0"/>
              <a:buChar char="•"/>
            </a:pPr>
            <a:r>
              <a:rPr lang="en-US" sz="1600" strike="sngStrike" dirty="0">
                <a:latin typeface="Gill Sans MT" panose="020B0502020104020203" pitchFamily="34" charset="0"/>
              </a:rPr>
              <a:t>Autonomous teams</a:t>
            </a:r>
          </a:p>
        </p:txBody>
      </p:sp>
      <p:sp>
        <p:nvSpPr>
          <p:cNvPr id="14" name="TextBox 13">
            <a:extLst>
              <a:ext uri="{FF2B5EF4-FFF2-40B4-BE49-F238E27FC236}">
                <a16:creationId xmlns:a16="http://schemas.microsoft.com/office/drawing/2014/main" id="{A9E1924A-8B5F-4514-8959-4B7E778E1CC3}"/>
              </a:ext>
            </a:extLst>
          </p:cNvPr>
          <p:cNvSpPr txBox="1"/>
          <p:nvPr/>
        </p:nvSpPr>
        <p:spPr>
          <a:xfrm>
            <a:off x="1166884" y="4586912"/>
            <a:ext cx="2388359" cy="565146"/>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US" sz="1600" strike="sngStrike" dirty="0">
                <a:latin typeface="Gill Sans MT" panose="020B0502020104020203" pitchFamily="34" charset="0"/>
              </a:rPr>
              <a:t>Agile</a:t>
            </a:r>
          </a:p>
          <a:p>
            <a:pPr marL="285750" indent="-285750">
              <a:buFont typeface="Arial" panose="020B0604020202020204" pitchFamily="34" charset="0"/>
              <a:buChar char="•"/>
            </a:pPr>
            <a:r>
              <a:rPr lang="en-US" sz="1600" strike="sngStrike" dirty="0">
                <a:latin typeface="Gill Sans MT" panose="020B0502020104020203" pitchFamily="34" charset="0"/>
              </a:rPr>
              <a:t>Continuous</a:t>
            </a:r>
            <a:r>
              <a:rPr lang="en-US" sz="1600" dirty="0">
                <a:latin typeface="Gill Sans MT" panose="020B0502020104020203" pitchFamily="34" charset="0"/>
              </a:rPr>
              <a:t> </a:t>
            </a:r>
            <a:r>
              <a:rPr lang="en-US" sz="1600" strike="sngStrike" dirty="0">
                <a:latin typeface="Gill Sans MT" panose="020B0502020104020203" pitchFamily="34" charset="0"/>
              </a:rPr>
              <a:t>delivery</a:t>
            </a:r>
          </a:p>
        </p:txBody>
      </p:sp>
      <p:sp>
        <p:nvSpPr>
          <p:cNvPr id="4" name="TextBox 3">
            <a:extLst>
              <a:ext uri="{FF2B5EF4-FFF2-40B4-BE49-F238E27FC236}">
                <a16:creationId xmlns:a16="http://schemas.microsoft.com/office/drawing/2014/main" id="{395C88E7-4CA9-4ED1-BBE4-2776D4FD4CEC}"/>
              </a:ext>
            </a:extLst>
          </p:cNvPr>
          <p:cNvSpPr txBox="1"/>
          <p:nvPr/>
        </p:nvSpPr>
        <p:spPr>
          <a:xfrm rot="10800000" flipV="1">
            <a:off x="611383" y="5415927"/>
            <a:ext cx="8259661" cy="380480"/>
          </a:xfrm>
          <a:prstGeom prst="rect">
            <a:avLst/>
          </a:prstGeom>
          <a:noFill/>
        </p:spPr>
        <p:txBody>
          <a:bodyPr wrap="square" lIns="36000" tIns="36000" rIns="36000" bIns="36000" rtlCol="0">
            <a:spAutoFit/>
          </a:bodyPr>
          <a:lstStyle/>
          <a:p>
            <a:pPr lvl="1"/>
            <a:r>
              <a:rPr lang="en-US" sz="2000" b="1" dirty="0">
                <a:solidFill>
                  <a:srgbClr val="C00000"/>
                </a:solidFill>
                <a:latin typeface="Comic Sans MS" panose="030F0702030302020204" pitchFamily="66" charset="0"/>
              </a:rPr>
              <a:t>So what is the solution? Yes it is “Microservice Architecture”</a:t>
            </a:r>
          </a:p>
        </p:txBody>
      </p:sp>
    </p:spTree>
    <p:extLst>
      <p:ext uri="{BB962C8B-B14F-4D97-AF65-F5344CB8AC3E}">
        <p14:creationId xmlns:p14="http://schemas.microsoft.com/office/powerpoint/2010/main" val="104884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FIS_GCC_presentation_4x3">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10.xml><?xml version="1.0" encoding="utf-8"?>
<a:theme xmlns:a="http://schemas.openxmlformats.org/drawingml/2006/main" name="1_FIS_GCC_presentation_4x3">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11.xml><?xml version="1.0" encoding="utf-8"?>
<a:theme xmlns:a="http://schemas.openxmlformats.org/drawingml/2006/main" name="FIS 16x9 Executive Presentation and Toolkit">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12.xml><?xml version="1.0" encoding="utf-8"?>
<a:theme xmlns:a="http://schemas.openxmlformats.org/drawingml/2006/main" name="FIS">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13.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IS_GCC_presentation_dark_4x3">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3.xml><?xml version="1.0" encoding="utf-8"?>
<a:theme xmlns:a="http://schemas.openxmlformats.org/drawingml/2006/main" name="FIS template">
  <a:themeElements>
    <a:clrScheme name="FIS COLORS 1">
      <a:dk1>
        <a:sysClr val="windowText" lastClr="000000"/>
      </a:dk1>
      <a:lt1>
        <a:sysClr val="window" lastClr="FFFFFF"/>
      </a:lt1>
      <a:dk2>
        <a:srgbClr val="72246C"/>
      </a:dk2>
      <a:lt2>
        <a:srgbClr val="FFFFFF"/>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mj-lt"/>
            <a:cs typeface="Arial"/>
          </a:defRPr>
        </a:defPPr>
      </a:lstStyle>
    </a:txDef>
  </a:objectDefaults>
  <a:extraClrSchemeLst/>
</a:theme>
</file>

<file path=ppt/theme/theme4.xml><?xml version="1.0" encoding="utf-8"?>
<a:theme xmlns:a="http://schemas.openxmlformats.org/drawingml/2006/main" name="1_Office Theme">
  <a:themeElements>
    <a:clrScheme name="1_Office Theme 1">
      <a:dk1>
        <a:srgbClr val="262626"/>
      </a:dk1>
      <a:lt1>
        <a:srgbClr val="FFFFFF"/>
      </a:lt1>
      <a:dk2>
        <a:srgbClr val="6E6F70"/>
      </a:dk2>
      <a:lt2>
        <a:srgbClr val="EEECE1"/>
      </a:lt2>
      <a:accent1>
        <a:srgbClr val="3F5D12"/>
      </a:accent1>
      <a:accent2>
        <a:srgbClr val="7BBE30"/>
      </a:accent2>
      <a:accent3>
        <a:srgbClr val="FFFFFF"/>
      </a:accent3>
      <a:accent4>
        <a:srgbClr val="1F1F1F"/>
      </a:accent4>
      <a:accent5>
        <a:srgbClr val="AFB6AA"/>
      </a:accent5>
      <a:accent6>
        <a:srgbClr val="6FAC2A"/>
      </a:accent6>
      <a:hlink>
        <a:srgbClr val="6D6E72"/>
      </a:hlink>
      <a:folHlink>
        <a:srgbClr val="ADADAD"/>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sz="3200" dirty="0" smtClean="0">
            <a:solidFill>
              <a:srgbClr val="007D8A"/>
            </a:solidFill>
            <a:latin typeface="+mj-lt"/>
          </a:defRPr>
        </a:defPPr>
      </a:lstStyle>
    </a:txDef>
  </a:objectDefaults>
  <a:extraClrSchemeLst>
    <a:extraClrScheme>
      <a:clrScheme name="1_Office Theme 1">
        <a:dk1>
          <a:srgbClr val="262626"/>
        </a:dk1>
        <a:lt1>
          <a:srgbClr val="FFFFFF"/>
        </a:lt1>
        <a:dk2>
          <a:srgbClr val="6E6F70"/>
        </a:dk2>
        <a:lt2>
          <a:srgbClr val="EEECE1"/>
        </a:lt2>
        <a:accent1>
          <a:srgbClr val="3F5D12"/>
        </a:accent1>
        <a:accent2>
          <a:srgbClr val="7BBE30"/>
        </a:accent2>
        <a:accent3>
          <a:srgbClr val="FFFFFF"/>
        </a:accent3>
        <a:accent4>
          <a:srgbClr val="1F1F1F"/>
        </a:accent4>
        <a:accent5>
          <a:srgbClr val="AFB6AA"/>
        </a:accent5>
        <a:accent6>
          <a:srgbClr val="6FAC2A"/>
        </a:accent6>
        <a:hlink>
          <a:srgbClr val="6D6E72"/>
        </a:hlink>
        <a:folHlink>
          <a:srgbClr val="ADADA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FIS_presentation_4x3_empty with added design theme">
  <a:themeElements>
    <a:clrScheme name="NEW FIS">
      <a:dk1>
        <a:srgbClr val="000000"/>
      </a:dk1>
      <a:lt1>
        <a:srgbClr val="FFFFFF"/>
      </a:lt1>
      <a:dk2>
        <a:srgbClr val="8DC63F"/>
      </a:dk2>
      <a:lt2>
        <a:srgbClr val="004F59"/>
      </a:lt2>
      <a:accent1>
        <a:srgbClr val="009273"/>
      </a:accent1>
      <a:accent2>
        <a:srgbClr val="00BBD3"/>
      </a:accent2>
      <a:accent3>
        <a:srgbClr val="BBBABA"/>
      </a:accent3>
      <a:accent4>
        <a:srgbClr val="FFC845"/>
      </a:accent4>
      <a:accent5>
        <a:srgbClr val="0081A3"/>
      </a:accent5>
      <a:accent6>
        <a:srgbClr val="007E80"/>
      </a:accent6>
      <a:hlink>
        <a:srgbClr val="72246C"/>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6.xml><?xml version="1.0" encoding="utf-8"?>
<a:theme xmlns:a="http://schemas.openxmlformats.org/drawingml/2006/main" name="Clear2Pay FIS PPT Template 2014">
  <a:themeElements>
    <a:clrScheme name="Custom 4">
      <a:dk1>
        <a:sysClr val="windowText" lastClr="000000"/>
      </a:dk1>
      <a:lt1>
        <a:sysClr val="window" lastClr="FFFFFF"/>
      </a:lt1>
      <a:dk2>
        <a:srgbClr val="2B3E98"/>
      </a:dk2>
      <a:lt2>
        <a:srgbClr val="EEECE1"/>
      </a:lt2>
      <a:accent1>
        <a:srgbClr val="2B3E98"/>
      </a:accent1>
      <a:accent2>
        <a:srgbClr val="5AA537"/>
      </a:accent2>
      <a:accent3>
        <a:srgbClr val="AF1D23"/>
      </a:accent3>
      <a:accent4>
        <a:srgbClr val="DC6B25"/>
      </a:accent4>
      <a:accent5>
        <a:srgbClr val="567ABC"/>
      </a:accent5>
      <a:accent6>
        <a:srgbClr val="C5DEA3"/>
      </a:accent6>
      <a:hlink>
        <a:srgbClr val="F3795E"/>
      </a:hlink>
      <a:folHlink>
        <a:srgbClr val="F8BF8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rotWithShape="1">
          <a:gsLst>
            <a:gs pos="0">
              <a:srgbClr val="567ABC"/>
            </a:gs>
            <a:gs pos="100000">
              <a:srgbClr val="2B3E98"/>
            </a:gs>
          </a:gsLst>
          <a:lin ang="2700000" scaled="1"/>
        </a:gradFill>
        <a:ln w="19050" algn="ctr">
          <a:noFill/>
          <a:round/>
          <a:headEnd/>
          <a:tailEnd/>
        </a:ln>
      </a:spPr>
      <a:bodyPr wrap="none" rtlCol="0" anchor="ctr"/>
      <a:lstStyle>
        <a:defPPr marL="342900" indent="-342900" algn="ctr">
          <a:defRPr sz="1600" dirty="0">
            <a:solidFill>
              <a:srgbClr val="FFFFFF"/>
            </a:solidFill>
            <a:latin typeface="Tahoma" pitchFamily="34" charset="0"/>
            <a:cs typeface="Tahoma" pitchFamily="34" charset="0"/>
          </a:defRPr>
        </a:defPPr>
      </a:lstStyle>
    </a:spDef>
    <a:txDef>
      <a:spPr>
        <a:noFill/>
      </a:spPr>
      <a:bodyPr wrap="none" rtlCol="0">
        <a:spAutoFit/>
      </a:bodyPr>
      <a:lstStyle>
        <a:defPPr>
          <a:defRPr sz="1600" dirty="0" err="1" smtClean="0">
            <a:latin typeface="Tahoma" pitchFamily="34" charset="0"/>
            <a:ea typeface="Tahoma" pitchFamily="34" charset="0"/>
            <a:cs typeface="Tahoma" pitchFamily="34" charset="0"/>
          </a:defRPr>
        </a:defPPr>
      </a:lstStyle>
    </a:txDef>
  </a:objectDefaults>
  <a:extraClrSchemeLst/>
</a:theme>
</file>

<file path=ppt/theme/theme7.xml><?xml version="1.0" encoding="utf-8"?>
<a:theme xmlns:a="http://schemas.openxmlformats.org/drawingml/2006/main" name="1_FIS template">
  <a:themeElements>
    <a:clrScheme name="FIS COLORS 1">
      <a:dk1>
        <a:sysClr val="windowText" lastClr="000000"/>
      </a:dk1>
      <a:lt1>
        <a:sysClr val="window" lastClr="FFFFFF"/>
      </a:lt1>
      <a:dk2>
        <a:srgbClr val="72246C"/>
      </a:dk2>
      <a:lt2>
        <a:srgbClr val="FFFFFF"/>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latin typeface="+mj-lt"/>
            <a:cs typeface="Arial"/>
          </a:defRPr>
        </a:defPPr>
      </a:lstStyle>
    </a:txDef>
  </a:objectDefaults>
  <a:extraClrSchemeLst/>
</a:theme>
</file>

<file path=ppt/theme/theme8.xml><?xml version="1.0" encoding="utf-8"?>
<a:theme xmlns:a="http://schemas.openxmlformats.org/drawingml/2006/main" name="FIS 4x3 Basic Template_2016">
  <a:themeElements>
    <a:clrScheme name="NEW FIS">
      <a:dk1>
        <a:srgbClr val="000000"/>
      </a:dk1>
      <a:lt1>
        <a:srgbClr val="FFFFFF"/>
      </a:lt1>
      <a:dk2>
        <a:srgbClr val="8DC63F"/>
      </a:dk2>
      <a:lt2>
        <a:srgbClr val="004F59"/>
      </a:lt2>
      <a:accent1>
        <a:srgbClr val="009273"/>
      </a:accent1>
      <a:accent2>
        <a:srgbClr val="00BBD3"/>
      </a:accent2>
      <a:accent3>
        <a:srgbClr val="BBBABA"/>
      </a:accent3>
      <a:accent4>
        <a:srgbClr val="FFC845"/>
      </a:accent4>
      <a:accent5>
        <a:srgbClr val="0081A3"/>
      </a:accent5>
      <a:accent6>
        <a:srgbClr val="007E80"/>
      </a:accent6>
      <a:hlink>
        <a:srgbClr val="72246C"/>
      </a:hlink>
      <a:folHlink>
        <a:srgbClr val="FFFF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theme>
</file>

<file path=ppt/theme/theme9.xml><?xml version="1.0" encoding="utf-8"?>
<a:theme xmlns:a="http://schemas.openxmlformats.org/drawingml/2006/main" name="FIS Powerpotint Template 2015">
  <a:themeElements>
    <a:clrScheme name="FIS oct2015">
      <a:dk1>
        <a:sysClr val="windowText" lastClr="000000"/>
      </a:dk1>
      <a:lt1>
        <a:sysClr val="window" lastClr="FFFFFF"/>
      </a:lt1>
      <a:dk2>
        <a:srgbClr val="8DC63F"/>
      </a:dk2>
      <a:lt2>
        <a:srgbClr val="BBBCBC"/>
      </a:lt2>
      <a:accent1>
        <a:srgbClr val="8DC63F"/>
      </a:accent1>
      <a:accent2>
        <a:srgbClr val="004F59"/>
      </a:accent2>
      <a:accent3>
        <a:srgbClr val="00C1D5"/>
      </a:accent3>
      <a:accent4>
        <a:srgbClr val="009273"/>
      </a:accent4>
      <a:accent5>
        <a:srgbClr val="FFC845"/>
      </a:accent5>
      <a:accent6>
        <a:srgbClr val="BBBCBC"/>
      </a:accent6>
      <a:hlink>
        <a:srgbClr val="8DC63F"/>
      </a:hlink>
      <a:folHlink>
        <a:srgbClr val="004F5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id="{3A63AEDF-F927-BB4F-B51B-5454030A8B6F}" vid="{8DE7409D-9DA6-664D-8D59-85A7CDE1CF31}"/>
    </a:ext>
  </a:extLst>
</a:theme>
</file>

<file path=docProps/app.xml><?xml version="1.0" encoding="utf-8"?>
<Properties xmlns="http://schemas.openxmlformats.org/officeDocument/2006/extended-properties" xmlns:vt="http://schemas.openxmlformats.org/officeDocument/2006/docPropsVTypes">
  <Template/>
  <TotalTime>30373</TotalTime>
  <Words>1737</Words>
  <Application>Microsoft Office PowerPoint</Application>
  <PresentationFormat>On-screen Show (4:3)</PresentationFormat>
  <Paragraphs>410</Paragraphs>
  <Slides>51</Slides>
  <Notes>4</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51</vt:i4>
      </vt:variant>
    </vt:vector>
  </HeadingPairs>
  <TitlesOfParts>
    <vt:vector size="74" baseType="lpstr">
      <vt:lpstr>Arial</vt:lpstr>
      <vt:lpstr>Calibri</vt:lpstr>
      <vt:lpstr>Comic Sans MS</vt:lpstr>
      <vt:lpstr>EucrosiaUPC</vt:lpstr>
      <vt:lpstr>Gill Sans MT</vt:lpstr>
      <vt:lpstr>Gill Sans MT Condensed</vt:lpstr>
      <vt:lpstr>Lucida Grande</vt:lpstr>
      <vt:lpstr>Symbol</vt:lpstr>
      <vt:lpstr>Tahoma</vt:lpstr>
      <vt:lpstr>Verdana</vt:lpstr>
      <vt:lpstr>Wingdings</vt:lpstr>
      <vt:lpstr>FIS_GCC_presentation_4x3</vt:lpstr>
      <vt:lpstr>FIS_GCC_presentation_dark_4x3</vt:lpstr>
      <vt:lpstr>FIS template</vt:lpstr>
      <vt:lpstr>1_Office Theme</vt:lpstr>
      <vt:lpstr>FIS_presentation_4x3_empty with added design theme</vt:lpstr>
      <vt:lpstr>Clear2Pay FIS PPT Template 2014</vt:lpstr>
      <vt:lpstr>1_FIS template</vt:lpstr>
      <vt:lpstr>FIS 4x3 Basic Template_2016</vt:lpstr>
      <vt:lpstr>FIS Powerpotint Template 2015</vt:lpstr>
      <vt:lpstr>1_FIS_GCC_presentation_4x3</vt:lpstr>
      <vt:lpstr>FIS 16x9 Executive Presentation and Toolkit</vt:lpstr>
      <vt:lpstr>FIS</vt:lpstr>
      <vt:lpstr>PowerPoint Presentation</vt:lpstr>
      <vt:lpstr>Agenda</vt:lpstr>
      <vt:lpstr>Successful software development</vt:lpstr>
      <vt:lpstr>PowerPoint Presentation</vt:lpstr>
      <vt:lpstr>PowerPoint Presentation</vt:lpstr>
      <vt:lpstr> Monolithic Architecture   </vt:lpstr>
      <vt:lpstr>Monolithic Architecture </vt:lpstr>
      <vt:lpstr>Monolithic  Architecture </vt:lpstr>
      <vt:lpstr>Successful Software Development</vt:lpstr>
      <vt:lpstr>Scaling strategies</vt:lpstr>
      <vt:lpstr>PowerPoint Presentation</vt:lpstr>
      <vt:lpstr>PowerPoint Presentation</vt:lpstr>
      <vt:lpstr>PowerPoint Presentation</vt:lpstr>
      <vt:lpstr>Microservice  Architecture </vt:lpstr>
      <vt:lpstr>Advantages of Microservice  Architecture </vt:lpstr>
      <vt:lpstr>Successful Software Development</vt:lpstr>
      <vt:lpstr>Drawbacks of Microservice  Architecture </vt:lpstr>
      <vt:lpstr> Issues to address  </vt:lpstr>
      <vt:lpstr>How to decompose the application into services? </vt:lpstr>
      <vt:lpstr> Issues to address  </vt:lpstr>
      <vt:lpstr>How do client of the application communicate with the services? </vt:lpstr>
      <vt:lpstr>How do client of the application communicate with the services? </vt:lpstr>
      <vt:lpstr>How do client of the application communicate with the services? </vt:lpstr>
      <vt:lpstr>How do client of the application communicate with the services? </vt:lpstr>
      <vt:lpstr> Issues to address  </vt:lpstr>
      <vt:lpstr>How do the services communicate to each other? </vt:lpstr>
      <vt:lpstr>PowerPoint Presentation</vt:lpstr>
      <vt:lpstr>PowerPoint Presentation</vt:lpstr>
      <vt:lpstr>PowerPoint Presentation</vt:lpstr>
      <vt:lpstr> Issues to address  </vt:lpstr>
      <vt:lpstr>How to deploy the services? </vt:lpstr>
      <vt:lpstr>How to deploy the services? </vt:lpstr>
      <vt:lpstr>How to deploy the services? </vt:lpstr>
      <vt:lpstr> Issues to address  </vt:lpstr>
      <vt:lpstr>How to deal with distributed data management problems?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Issues to address  </vt:lpstr>
      <vt:lpstr>Distributed Logging Architecture  </vt:lpstr>
      <vt:lpstr> Issues to address  </vt:lpstr>
      <vt:lpstr>Distributed Tracing of request</vt:lpstr>
      <vt:lpstr>Distributed Tracing of request</vt:lpstr>
      <vt:lpstr> Issues to address  </vt:lpstr>
      <vt:lpstr>References</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GCC presentation</dc:title>
  <dc:creator>dani</dc:creator>
  <cp:lastModifiedBy>Singh, Virendra</cp:lastModifiedBy>
  <cp:revision>783</cp:revision>
  <cp:lastPrinted>2016-11-14T14:40:26Z</cp:lastPrinted>
  <dcterms:created xsi:type="dcterms:W3CDTF">2016-04-08T10:57:23Z</dcterms:created>
  <dcterms:modified xsi:type="dcterms:W3CDTF">2019-08-20T09:26:14Z</dcterms:modified>
</cp:coreProperties>
</file>